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media/image1.jpeg" ContentType="image/jpeg"/>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media/image2.jpeg" ContentType="image/jpeg"/>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media/image3.jpeg" ContentType="image/jpeg"/>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Lst>
  <p:sldSz cx="9144000" cy="51435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j-lt"/>
        <a:ea typeface="+mj-ea"/>
        <a:cs typeface="+mj-cs"/>
        <a:sym typeface="Helvetica"/>
      </a:defRPr>
    </a:lvl1pPr>
    <a:lvl2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j-lt"/>
        <a:ea typeface="+mj-ea"/>
        <a:cs typeface="+mj-cs"/>
        <a:sym typeface="Helvetica"/>
      </a:defRPr>
    </a:lvl2pPr>
    <a:lvl3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j-lt"/>
        <a:ea typeface="+mj-ea"/>
        <a:cs typeface="+mj-cs"/>
        <a:sym typeface="Helvetica"/>
      </a:defRPr>
    </a:lvl3pPr>
    <a:lvl4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j-lt"/>
        <a:ea typeface="+mj-ea"/>
        <a:cs typeface="+mj-cs"/>
        <a:sym typeface="Helvetica"/>
      </a:defRPr>
    </a:lvl4pPr>
    <a:lvl5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j-lt"/>
        <a:ea typeface="+mj-ea"/>
        <a:cs typeface="+mj-cs"/>
        <a:sym typeface="Helvetica"/>
      </a:defRPr>
    </a:lvl5pPr>
    <a:lvl6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j-lt"/>
        <a:ea typeface="+mj-ea"/>
        <a:cs typeface="+mj-cs"/>
        <a:sym typeface="Helvetica"/>
      </a:defRPr>
    </a:lvl6pPr>
    <a:lvl7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j-lt"/>
        <a:ea typeface="+mj-ea"/>
        <a:cs typeface="+mj-cs"/>
        <a:sym typeface="Helvetica"/>
      </a:defRPr>
    </a:lvl7pPr>
    <a:lvl8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j-lt"/>
        <a:ea typeface="+mj-ea"/>
        <a:cs typeface="+mj-cs"/>
        <a:sym typeface="Helvetica"/>
      </a:defRPr>
    </a:lvl8pPr>
    <a:lvl9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j-lt"/>
        <a:ea typeface="+mj-ea"/>
        <a:cs typeface="+mj-cs"/>
        <a:sym typeface="Helvetica"/>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9525" cap="flat">
              <a:solidFill>
                <a:srgbClr val="9E9E9E"/>
              </a:solidFill>
              <a:prstDash val="solid"/>
              <a:round/>
            </a:ln>
          </a:left>
          <a:right>
            <a:ln w="9525" cap="flat">
              <a:solidFill>
                <a:srgbClr val="9E9E9E"/>
              </a:solidFill>
              <a:prstDash val="solid"/>
              <a:round/>
            </a:ln>
          </a:right>
          <a:top>
            <a:ln w="9525" cap="flat">
              <a:solidFill>
                <a:srgbClr val="9E9E9E"/>
              </a:solidFill>
              <a:prstDash val="solid"/>
              <a:round/>
            </a:ln>
          </a:top>
          <a:bottom>
            <a:ln w="9525" cap="flat">
              <a:solidFill>
                <a:srgbClr val="9E9E9E"/>
              </a:solidFill>
              <a:prstDash val="solid"/>
              <a:round/>
            </a:ln>
          </a:bottom>
          <a:insideH>
            <a:ln w="9525" cap="flat">
              <a:solidFill>
                <a:srgbClr val="9E9E9E"/>
              </a:solidFill>
              <a:prstDash val="solid"/>
              <a:round/>
            </a:ln>
          </a:insideH>
          <a:insideV>
            <a:ln w="9525" cap="flat">
              <a:solidFill>
                <a:srgbClr val="9E9E9E"/>
              </a:solidFill>
              <a:prstDash val="solid"/>
              <a:round/>
            </a:ln>
          </a:insideV>
        </a:tcBdr>
        <a:fill>
          <a:noFill/>
        </a:fill>
      </a:tcStyle>
    </a:wholeTbl>
    <a:band2H>
      <a:tcTxStyle b="def" i="def"/>
      <a:tcStyle>
        <a:tcBdr/>
        <a:fill>
          <a:solidFill>
            <a:srgbClr val="FFFFFF"/>
          </a:solidFill>
        </a:fill>
      </a:tcStyle>
    </a:band2H>
    <a:firstCol>
      <a:tcTxStyle b="off" i="off">
        <a:fontRef idx="minor">
          <a:srgbClr val="000000"/>
        </a:fontRef>
        <a:srgbClr val="000000"/>
      </a:tcTxStyle>
      <a:tcStyle>
        <a:tcBdr>
          <a:left>
            <a:ln w="9525" cap="flat">
              <a:solidFill>
                <a:srgbClr val="9E9E9E"/>
              </a:solidFill>
              <a:prstDash val="solid"/>
              <a:round/>
            </a:ln>
          </a:left>
          <a:right>
            <a:ln w="9525" cap="flat">
              <a:solidFill>
                <a:srgbClr val="9E9E9E"/>
              </a:solidFill>
              <a:prstDash val="solid"/>
              <a:round/>
            </a:ln>
          </a:right>
          <a:top>
            <a:ln w="9525" cap="flat">
              <a:solidFill>
                <a:srgbClr val="9E9E9E"/>
              </a:solidFill>
              <a:prstDash val="solid"/>
              <a:round/>
            </a:ln>
          </a:top>
          <a:bottom>
            <a:ln w="9525" cap="flat">
              <a:solidFill>
                <a:srgbClr val="9E9E9E"/>
              </a:solidFill>
              <a:prstDash val="solid"/>
              <a:round/>
            </a:ln>
          </a:bottom>
          <a:insideH>
            <a:ln w="9525" cap="flat">
              <a:solidFill>
                <a:srgbClr val="9E9E9E"/>
              </a:solidFill>
              <a:prstDash val="solid"/>
              <a:round/>
            </a:ln>
          </a:insideH>
          <a:insideV>
            <a:ln w="9525" cap="flat">
              <a:solidFill>
                <a:srgbClr val="9E9E9E"/>
              </a:solidFill>
              <a:prstDash val="solid"/>
              <a:round/>
            </a:ln>
          </a:insideV>
        </a:tcBdr>
        <a:fill>
          <a:noFill/>
        </a:fill>
      </a:tcStyle>
    </a:firstCol>
    <a:lastRow>
      <a:tcTxStyle b="off" i="off">
        <a:fontRef idx="minor">
          <a:srgbClr val="000000"/>
        </a:fontRef>
        <a:srgbClr val="000000"/>
      </a:tcTxStyle>
      <a:tcStyle>
        <a:tcBdr>
          <a:left>
            <a:ln w="9525" cap="flat">
              <a:solidFill>
                <a:srgbClr val="9E9E9E"/>
              </a:solidFill>
              <a:prstDash val="solid"/>
              <a:round/>
            </a:ln>
          </a:left>
          <a:right>
            <a:ln w="9525" cap="flat">
              <a:solidFill>
                <a:srgbClr val="9E9E9E"/>
              </a:solidFill>
              <a:prstDash val="solid"/>
              <a:round/>
            </a:ln>
          </a:right>
          <a:top>
            <a:ln w="9525" cap="flat">
              <a:solidFill>
                <a:srgbClr val="9E9E9E"/>
              </a:solidFill>
              <a:prstDash val="solid"/>
              <a:round/>
            </a:ln>
          </a:top>
          <a:bottom>
            <a:ln w="9525" cap="flat">
              <a:solidFill>
                <a:srgbClr val="9E9E9E"/>
              </a:solidFill>
              <a:prstDash val="solid"/>
              <a:round/>
            </a:ln>
          </a:bottom>
          <a:insideH>
            <a:ln w="9525" cap="flat">
              <a:solidFill>
                <a:srgbClr val="9E9E9E"/>
              </a:solidFill>
              <a:prstDash val="solid"/>
              <a:round/>
            </a:ln>
          </a:insideH>
          <a:insideV>
            <a:ln w="9525" cap="flat">
              <a:solidFill>
                <a:srgbClr val="9E9E9E"/>
              </a:solidFill>
              <a:prstDash val="solid"/>
              <a:round/>
            </a:ln>
          </a:insideV>
        </a:tcBdr>
        <a:fill>
          <a:noFill/>
        </a:fill>
      </a:tcStyle>
    </a:lastRow>
    <a:firstRow>
      <a:tcTxStyle b="off" i="off">
        <a:fontRef idx="minor">
          <a:srgbClr val="000000"/>
        </a:fontRef>
        <a:srgbClr val="000000"/>
      </a:tcTxStyle>
      <a:tcStyle>
        <a:tcBdr>
          <a:left>
            <a:ln w="9525" cap="flat">
              <a:solidFill>
                <a:srgbClr val="9E9E9E"/>
              </a:solidFill>
              <a:prstDash val="solid"/>
              <a:round/>
            </a:ln>
          </a:left>
          <a:right>
            <a:ln w="9525" cap="flat">
              <a:solidFill>
                <a:srgbClr val="9E9E9E"/>
              </a:solidFill>
              <a:prstDash val="solid"/>
              <a:round/>
            </a:ln>
          </a:right>
          <a:top>
            <a:ln w="9525" cap="flat">
              <a:solidFill>
                <a:srgbClr val="9E9E9E"/>
              </a:solidFill>
              <a:prstDash val="solid"/>
              <a:round/>
            </a:ln>
          </a:top>
          <a:bottom>
            <a:ln w="9525" cap="flat">
              <a:solidFill>
                <a:srgbClr val="9E9E9E"/>
              </a:solidFill>
              <a:prstDash val="solid"/>
              <a:round/>
            </a:ln>
          </a:bottom>
          <a:insideH>
            <a:ln w="9525" cap="flat">
              <a:solidFill>
                <a:srgbClr val="9E9E9E"/>
              </a:solidFill>
              <a:prstDash val="solid"/>
              <a:round/>
            </a:ln>
          </a:insideH>
          <a:insideV>
            <a:ln w="9525" cap="flat">
              <a:solidFill>
                <a:srgbClr val="9E9E9E"/>
              </a:solidFill>
              <a:prstDash val="solid"/>
              <a:round/>
            </a:ln>
          </a:insideV>
        </a:tcBdr>
        <a:fill>
          <a:noFill/>
        </a:fill>
      </a:tcStyle>
    </a:firstRow>
  </a:tblStyle>
  <a:tblStyle styleId="{C7B018BB-80A7-4F77-B60F-C8B233D01FF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DD8FB"/>
          </a:solidFill>
        </a:fill>
      </a:tcStyle>
    </a:wholeTbl>
    <a:band2H>
      <a:tcTxStyle b="def" i="def"/>
      <a:tcStyle>
        <a:tcBdr/>
        <a:fill>
          <a:solidFill>
            <a:srgbClr val="E8EDFD"/>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5DBDE"/>
          </a:solidFill>
        </a:fill>
      </a:tcStyle>
    </a:wholeTbl>
    <a:band2H>
      <a:tcTxStyle b="def" i="def"/>
      <a:tcStyle>
        <a:tcBdr/>
        <a:fill>
          <a:solidFill>
            <a:srgbClr val="EBEEEF"/>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CF821DB8-F4EB-4A41-A1BA-3FCAFE7338EE}"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8FFCD"/>
          </a:solidFill>
        </a:fill>
      </a:tcStyle>
    </a:wholeTbl>
    <a:band2H>
      <a:tcTxStyle b="def" i="def"/>
      <a:tcStyle>
        <a:tcBdr/>
        <a:fill>
          <a:solidFill>
            <a:srgbClr val="FCFFE8"/>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33BA23B1-9221-436E-865A-0063620EA4FD}"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533" name="Shape 533"/>
          <p:cNvSpPr/>
          <p:nvPr>
            <p:ph type="sldImg"/>
          </p:nvPr>
        </p:nvSpPr>
        <p:spPr>
          <a:xfrm>
            <a:off x="1143000" y="685800"/>
            <a:ext cx="4572000" cy="3429000"/>
          </a:xfrm>
          <a:prstGeom prst="rect">
            <a:avLst/>
          </a:prstGeom>
        </p:spPr>
        <p:txBody>
          <a:bodyPr/>
          <a:lstStyle/>
          <a:p>
            <a:pPr/>
          </a:p>
        </p:txBody>
      </p:sp>
      <p:sp>
        <p:nvSpPr>
          <p:cNvPr id="534" name="Shape 534"/>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latinLnBrk="0">
      <a:defRPr sz="1400">
        <a:latin typeface="+mn-lt"/>
        <a:ea typeface="+mn-ea"/>
        <a:cs typeface="+mn-cs"/>
        <a:sym typeface="Arial"/>
      </a:defRPr>
    </a:lvl1pPr>
    <a:lvl2pPr indent="228600" latinLnBrk="0">
      <a:defRPr sz="1400">
        <a:latin typeface="+mn-lt"/>
        <a:ea typeface="+mn-ea"/>
        <a:cs typeface="+mn-cs"/>
        <a:sym typeface="Arial"/>
      </a:defRPr>
    </a:lvl2pPr>
    <a:lvl3pPr indent="457200" latinLnBrk="0">
      <a:defRPr sz="1400">
        <a:latin typeface="+mn-lt"/>
        <a:ea typeface="+mn-ea"/>
        <a:cs typeface="+mn-cs"/>
        <a:sym typeface="Arial"/>
      </a:defRPr>
    </a:lvl3pPr>
    <a:lvl4pPr indent="685800" latinLnBrk="0">
      <a:defRPr sz="1400">
        <a:latin typeface="+mn-lt"/>
        <a:ea typeface="+mn-ea"/>
        <a:cs typeface="+mn-cs"/>
        <a:sym typeface="Arial"/>
      </a:defRPr>
    </a:lvl4pPr>
    <a:lvl5pPr indent="914400" latinLnBrk="0">
      <a:defRPr sz="1400">
        <a:latin typeface="+mn-lt"/>
        <a:ea typeface="+mn-ea"/>
        <a:cs typeface="+mn-cs"/>
        <a:sym typeface="Arial"/>
      </a:defRPr>
    </a:lvl5pPr>
    <a:lvl6pPr indent="1143000" latinLnBrk="0">
      <a:defRPr sz="1400">
        <a:latin typeface="+mn-lt"/>
        <a:ea typeface="+mn-ea"/>
        <a:cs typeface="+mn-cs"/>
        <a:sym typeface="Arial"/>
      </a:defRPr>
    </a:lvl6pPr>
    <a:lvl7pPr indent="1371600" latinLnBrk="0">
      <a:defRPr sz="1400">
        <a:latin typeface="+mn-lt"/>
        <a:ea typeface="+mn-ea"/>
        <a:cs typeface="+mn-cs"/>
        <a:sym typeface="Arial"/>
      </a:defRPr>
    </a:lvl7pPr>
    <a:lvl8pPr indent="1600200" latinLnBrk="0">
      <a:defRPr sz="1400">
        <a:latin typeface="+mn-lt"/>
        <a:ea typeface="+mn-ea"/>
        <a:cs typeface="+mn-cs"/>
        <a:sym typeface="Arial"/>
      </a:defRPr>
    </a:lvl8pPr>
    <a:lvl9pPr indent="1828800" latinLnBrk="0">
      <a:defRPr sz="1400">
        <a:latin typeface="+mn-lt"/>
        <a:ea typeface="+mn-ea"/>
        <a:cs typeface="+mn-cs"/>
        <a:sym typeface="Arial"/>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Relationships>

</file>

<file path=ppt/notesSlides/_rels/notesSlide10.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_rels/notesSlide11.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Relationships>

</file>

<file path=ppt/notesSlides/_rels/notesSlide12.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Relationships>

</file>

<file path=ppt/notesSlides/_rels/notesSlide13.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Relationships>

</file>

<file path=ppt/notesSlides/_rels/notesSlide14.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Relationships>

</file>

<file path=ppt/notesSlides/_rels/notesSlide15.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Relationships>

</file>

<file path=ppt/notesSlides/_rels/notesSlide16.xml.rels><?xml version="1.0" encoding="UTF-8"?>
<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Relationships>

</file>

<file path=ppt/notesSlides/_rels/notesSlide17.xml.rels><?xml version="1.0" encoding="UTF-8"?>
<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Relationships>

</file>

<file path=ppt/notesSlides/_rels/notesSlide18.xml.rels><?xml version="1.0" encoding="UTF-8"?>
<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_rels/notesSlide8.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9.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39" name="Shape 539"/>
          <p:cNvSpPr/>
          <p:nvPr>
            <p:ph type="sldImg"/>
          </p:nvPr>
        </p:nvSpPr>
        <p:spPr>
          <a:prstGeom prst="rect">
            <a:avLst/>
          </a:prstGeom>
        </p:spPr>
        <p:txBody>
          <a:bodyPr/>
          <a:lstStyle/>
          <a:p>
            <a:pPr/>
          </a:p>
        </p:txBody>
      </p:sp>
      <p:sp>
        <p:nvSpPr>
          <p:cNvPr id="540" name="Shape 540"/>
          <p:cNvSpPr/>
          <p:nvPr>
            <p:ph type="body" sz="quarter" idx="1"/>
          </p:nvPr>
        </p:nvSpPr>
        <p:spPr>
          <a:prstGeom prst="rect">
            <a:avLst/>
          </a:prstGeom>
        </p:spPr>
        <p:txBody>
          <a:bodyPr/>
          <a:lstStyle/>
          <a:p>
            <a:pPr>
              <a:defRPr sz="1100"/>
            </a:pPr>
            <a:r>
              <a:t>Hi Everyone,</a:t>
            </a:r>
          </a:p>
          <a:p>
            <a:pPr>
              <a:defRPr sz="1100"/>
            </a:pPr>
            <a:r>
              <a:t>Good Morning</a:t>
            </a:r>
          </a:p>
          <a:p>
            <a:pPr>
              <a:defRPr sz="1100"/>
            </a:pPr>
          </a:p>
          <a:p>
            <a:pPr>
              <a:defRPr sz="1100"/>
            </a:pPr>
            <a:r>
              <a:t>Before we start with the presentation today, I would like to share a small recital.</a:t>
            </a:r>
          </a:p>
          <a:p>
            <a:pPr>
              <a:defRPr sz="1100"/>
            </a:pPr>
            <a:r>
              <a:t>We have been a part of Publicis Sapient for almost 3months now, and there is this fact that everyone of us would agree upon.</a:t>
            </a:r>
          </a:p>
          <a:p>
            <a:pPr>
              <a:defRPr sz="1100"/>
            </a:pPr>
            <a:r>
              <a:t>We all started as fresh graduates, underwent 5weeks or so of rigorous training followed by what…5 weeks now of a Hands On project, and what has transpired in these days is a fact that we all are really proud of. A transformation from someone who could code, to someone who can not only code, but add value to everything he does.</a:t>
            </a:r>
          </a:p>
          <a:p>
            <a:pPr>
              <a:defRPr sz="1100"/>
            </a:pPr>
            <a:r>
              <a:t>So have we succeeded at becoming a Product engineer?</a:t>
            </a:r>
          </a:p>
          <a:p>
            <a:pPr>
              <a:defRPr sz="1100"/>
            </a:pPr>
          </a:p>
          <a:p>
            <a:pPr>
              <a:defRPr sz="1100"/>
            </a:pPr>
            <a:r>
              <a:t>Hi, I am Rajat, a small part of our big team here.</a:t>
            </a:r>
          </a:p>
          <a:p>
            <a:pPr>
              <a:defRPr sz="1100"/>
            </a:pPr>
            <a:r>
              <a:t>I am here with my colleagues Aman and Chinmay and we are here to give you a walkthrough of our Transformation, our Journey and the project we have been working for sometime now.</a:t>
            </a:r>
          </a:p>
          <a:p>
            <a:pPr>
              <a:defRPr sz="1100"/>
            </a:pPr>
          </a:p>
          <a:p>
            <a:pPr>
              <a:defRPr sz="1100"/>
            </a:pPr>
            <a:r>
              <a:t> </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57" name="Shape 757"/>
          <p:cNvSpPr/>
          <p:nvPr>
            <p:ph type="sldImg"/>
          </p:nvPr>
        </p:nvSpPr>
        <p:spPr>
          <a:prstGeom prst="rect">
            <a:avLst/>
          </a:prstGeom>
        </p:spPr>
        <p:txBody>
          <a:bodyPr/>
          <a:lstStyle/>
          <a:p>
            <a:pPr/>
          </a:p>
        </p:txBody>
      </p:sp>
      <p:sp>
        <p:nvSpPr>
          <p:cNvPr id="758" name="Shape 758"/>
          <p:cNvSpPr/>
          <p:nvPr>
            <p:ph type="body" sz="quarter" idx="1"/>
          </p:nvPr>
        </p:nvSpPr>
        <p:spPr>
          <a:prstGeom prst="rect">
            <a:avLst/>
          </a:prstGeom>
        </p:spPr>
        <p:txBody>
          <a:bodyPr/>
          <a:lstStyle/>
          <a:p>
            <a:pPr marL="342900" indent="-342900">
              <a:buSzPct val="100000"/>
              <a:buAutoNum type="arabicPeriod" startAt="1"/>
              <a:defRPr sz="1200">
                <a:latin typeface="Futura Next Book"/>
                <a:ea typeface="Futura Next Book"/>
                <a:cs typeface="Futura Next Book"/>
                <a:sym typeface="Futura Next Book"/>
              </a:defRPr>
            </a:pPr>
            <a:r>
              <a:t>Product Thinking (Design Thinking, Requirement Analysis, )</a:t>
            </a:r>
          </a:p>
          <a:p>
            <a:pPr marL="342900" indent="-342900">
              <a:buSzPct val="100000"/>
              <a:buAutoNum type="arabicPeriod" startAt="1"/>
              <a:defRPr sz="1200">
                <a:latin typeface="Futura Next Book"/>
                <a:ea typeface="Futura Next Book"/>
                <a:cs typeface="Futura Next Book"/>
                <a:sym typeface="Futura Next Book"/>
              </a:defRPr>
            </a:pPr>
            <a:r>
              <a:t>Multi Skilled (Frontend, Backend, DevOps) </a:t>
            </a:r>
          </a:p>
          <a:p>
            <a:pPr marL="342900" indent="-342900">
              <a:buSzPct val="100000"/>
              <a:buAutoNum type="arabicPeriod" startAt="1"/>
              <a:defRPr sz="1200">
                <a:latin typeface="Futura Next Book"/>
                <a:ea typeface="Futura Next Book"/>
                <a:cs typeface="Futura Next Book"/>
                <a:sym typeface="Futura Next Book"/>
              </a:defRPr>
            </a:pPr>
            <a:r>
              <a:t>Fast Decision Making (Agile)</a:t>
            </a:r>
          </a:p>
          <a:p>
            <a:pPr marL="342900" indent="-342900">
              <a:buSzPct val="100000"/>
              <a:buAutoNum type="arabicPeriod" startAt="1"/>
              <a:defRPr sz="1200">
                <a:latin typeface="Futura Next Book"/>
                <a:ea typeface="Futura Next Book"/>
                <a:cs typeface="Futura Next Book"/>
                <a:sym typeface="Futura Next Book"/>
              </a:defRPr>
            </a:pPr>
            <a:r>
              <a:t>Increasing the Pace (Automation CI/CD)</a:t>
            </a:r>
          </a:p>
          <a:p>
            <a:pPr marL="342900" indent="-342900">
              <a:buSzPct val="100000"/>
              <a:buAutoNum type="arabicPeriod" startAt="1"/>
              <a:defRPr sz="1200">
                <a:latin typeface="Futura Next Book"/>
                <a:ea typeface="Futura Next Book"/>
                <a:cs typeface="Futura Next Book"/>
                <a:sym typeface="Futura Next Book"/>
              </a:defRPr>
            </a:pPr>
            <a:r>
              <a:t>Startup Mindset (Agile)</a:t>
            </a:r>
          </a:p>
          <a:p>
            <a:pPr marL="342900" indent="-342900">
              <a:buSzPct val="100000"/>
              <a:buAutoNum type="arabicPeriod" startAt="1"/>
              <a:defRPr sz="1200">
                <a:latin typeface="Futura Next Book"/>
                <a:ea typeface="Futura Next Book"/>
                <a:cs typeface="Futura Next Book"/>
                <a:sym typeface="Futura Next Book"/>
              </a:defRPr>
            </a:pPr>
            <a:r>
              <a:t>Continuous Improvement (Retros)</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65" name="Shape 765"/>
          <p:cNvSpPr/>
          <p:nvPr>
            <p:ph type="sldImg"/>
          </p:nvPr>
        </p:nvSpPr>
        <p:spPr>
          <a:prstGeom prst="rect">
            <a:avLst/>
          </a:prstGeom>
        </p:spPr>
        <p:txBody>
          <a:bodyPr/>
          <a:lstStyle/>
          <a:p>
            <a:pPr/>
          </a:p>
        </p:txBody>
      </p:sp>
      <p:sp>
        <p:nvSpPr>
          <p:cNvPr id="766" name="Shape 766"/>
          <p:cNvSpPr/>
          <p:nvPr>
            <p:ph type="body" sz="quarter" idx="1"/>
          </p:nvPr>
        </p:nvSpPr>
        <p:spPr>
          <a:prstGeom prst="rect">
            <a:avLst/>
          </a:prstGeom>
        </p:spPr>
        <p:txBody>
          <a:bodyPr/>
          <a:lstStyle>
            <a:lvl1pPr>
              <a:defRPr sz="1200">
                <a:latin typeface="Futura Next Book"/>
                <a:ea typeface="Futura Next Book"/>
                <a:cs typeface="Futura Next Book"/>
                <a:sym typeface="Futura Next Book"/>
              </a:defRPr>
            </a:lvl1pPr>
          </a:lstStyle>
          <a:p>
            <a:pPr/>
            <a:r>
              <a:t>Time – 2 mins</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10" name="Shape 810"/>
          <p:cNvSpPr/>
          <p:nvPr>
            <p:ph type="sldImg"/>
          </p:nvPr>
        </p:nvSpPr>
        <p:spPr>
          <a:prstGeom prst="rect">
            <a:avLst/>
          </a:prstGeom>
        </p:spPr>
        <p:txBody>
          <a:bodyPr/>
          <a:lstStyle/>
          <a:p>
            <a:pPr/>
          </a:p>
        </p:txBody>
      </p:sp>
      <p:sp>
        <p:nvSpPr>
          <p:cNvPr id="811" name="Shape 811"/>
          <p:cNvSpPr/>
          <p:nvPr>
            <p:ph type="body" sz="quarter" idx="1"/>
          </p:nvPr>
        </p:nvSpPr>
        <p:spPr>
          <a:prstGeom prst="rect">
            <a:avLst/>
          </a:prstGeom>
        </p:spPr>
        <p:txBody>
          <a:bodyPr/>
          <a:lstStyle/>
          <a:p>
            <a:pPr>
              <a:defRPr sz="1100"/>
            </a:pPr>
            <a:r>
              <a:t>Time – 1 min</a:t>
            </a:r>
          </a:p>
          <a:p>
            <a:pPr>
              <a:defRPr sz="1100"/>
            </a:pPr>
            <a:r>
              <a:t>Java</a:t>
            </a:r>
          </a:p>
          <a:p>
            <a:pPr>
              <a:defRPr sz="1100"/>
            </a:pPr>
            <a:r>
              <a:t>Maven</a:t>
            </a:r>
          </a:p>
          <a:p>
            <a:pPr>
              <a:defRPr sz="1100"/>
            </a:pPr>
            <a:r>
              <a:t>DropWizard</a:t>
            </a:r>
          </a:p>
          <a:p>
            <a:pPr>
              <a:defRPr sz="1100"/>
            </a:pPr>
            <a:r>
              <a:t>MySQL</a:t>
            </a:r>
          </a:p>
          <a:p>
            <a:pPr>
              <a:defRPr sz="1100"/>
            </a:pPr>
            <a:r>
              <a:t>Jersey</a:t>
            </a:r>
          </a:p>
          <a:p>
            <a:pPr>
              <a:defRPr sz="1100"/>
            </a:pPr>
            <a:r>
              <a:t>GitHub</a:t>
            </a:r>
          </a:p>
          <a:p>
            <a:pPr>
              <a:defRPr sz="1100"/>
            </a:pPr>
            <a:r>
              <a:t>Postman / ARC (Check it)</a:t>
            </a:r>
          </a:p>
          <a:p>
            <a:pPr>
              <a:defRPr sz="1100"/>
            </a:pPr>
            <a:r>
              <a:t>StarUML / Dia / Lucid Charts</a:t>
            </a:r>
          </a:p>
          <a:p>
            <a:pPr>
              <a:defRPr sz="1100"/>
            </a:pPr>
            <a:r>
              <a:t>List</a:t>
            </a:r>
          </a:p>
          <a:p>
            <a:pPr>
              <a:defRPr sz="1100"/>
            </a:pPr>
            <a:r>
              <a:t>Design</a:t>
            </a:r>
          </a:p>
          <a:p>
            <a:pPr>
              <a:defRPr sz="1100"/>
            </a:pPr>
            <a:r>
              <a:t>Backend</a:t>
            </a:r>
          </a:p>
          <a:p>
            <a:pPr>
              <a:defRPr sz="1100"/>
            </a:pPr>
            <a:r>
              <a:t>Testing</a:t>
            </a:r>
          </a:p>
          <a:p>
            <a:pPr>
              <a:defRPr sz="1100"/>
            </a:pPr>
            <a:r>
              <a:t>Tools</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18" name="Shape 818"/>
          <p:cNvSpPr/>
          <p:nvPr>
            <p:ph type="sldImg"/>
          </p:nvPr>
        </p:nvSpPr>
        <p:spPr>
          <a:prstGeom prst="rect">
            <a:avLst/>
          </a:prstGeom>
        </p:spPr>
        <p:txBody>
          <a:bodyPr/>
          <a:lstStyle/>
          <a:p>
            <a:pPr/>
          </a:p>
        </p:txBody>
      </p:sp>
      <p:sp>
        <p:nvSpPr>
          <p:cNvPr id="819" name="Shape 819"/>
          <p:cNvSpPr/>
          <p:nvPr>
            <p:ph type="body" sz="quarter" idx="1"/>
          </p:nvPr>
        </p:nvSpPr>
        <p:spPr>
          <a:prstGeom prst="rect">
            <a:avLst/>
          </a:prstGeom>
        </p:spPr>
        <p:txBody>
          <a:bodyPr/>
          <a:lstStyle>
            <a:lvl1pPr>
              <a:defRPr sz="1200">
                <a:latin typeface="Futura Next Book"/>
                <a:ea typeface="Futura Next Book"/>
                <a:cs typeface="Futura Next Book"/>
                <a:sym typeface="Futura Next Book"/>
              </a:defRPr>
            </a:lvl1pPr>
          </a:lstStyle>
          <a:p>
            <a:pPr/>
            <a:r>
              <a:t>Time – 1 min</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47" name="Shape 847"/>
          <p:cNvSpPr/>
          <p:nvPr>
            <p:ph type="sldImg"/>
          </p:nvPr>
        </p:nvSpPr>
        <p:spPr>
          <a:prstGeom prst="rect">
            <a:avLst/>
          </a:prstGeom>
        </p:spPr>
        <p:txBody>
          <a:bodyPr/>
          <a:lstStyle/>
          <a:p>
            <a:pPr/>
          </a:p>
        </p:txBody>
      </p:sp>
      <p:sp>
        <p:nvSpPr>
          <p:cNvPr id="848" name="Shape 848"/>
          <p:cNvSpPr/>
          <p:nvPr>
            <p:ph type="body" sz="quarter" idx="1"/>
          </p:nvPr>
        </p:nvSpPr>
        <p:spPr>
          <a:prstGeom prst="rect">
            <a:avLst/>
          </a:prstGeom>
        </p:spPr>
        <p:txBody>
          <a:bodyPr/>
          <a:lstStyle>
            <a:lvl1pPr>
              <a:defRPr sz="1200">
                <a:latin typeface="Futura Next Book"/>
                <a:ea typeface="Futura Next Book"/>
                <a:cs typeface="Futura Next Book"/>
                <a:sym typeface="Futura Next Book"/>
              </a:defRPr>
            </a:lvl1pPr>
          </a:lstStyle>
          <a:p>
            <a:pPr/>
            <a:r>
              <a:t>Time – 1 min</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46" name="Shape 946"/>
          <p:cNvSpPr/>
          <p:nvPr>
            <p:ph type="sldImg"/>
          </p:nvPr>
        </p:nvSpPr>
        <p:spPr>
          <a:prstGeom prst="rect">
            <a:avLst/>
          </a:prstGeom>
        </p:spPr>
        <p:txBody>
          <a:bodyPr/>
          <a:lstStyle/>
          <a:p>
            <a:pPr/>
          </a:p>
        </p:txBody>
      </p:sp>
      <p:sp>
        <p:nvSpPr>
          <p:cNvPr id="947" name="Shape 947"/>
          <p:cNvSpPr/>
          <p:nvPr>
            <p:ph type="body" sz="quarter" idx="1"/>
          </p:nvPr>
        </p:nvSpPr>
        <p:spPr>
          <a:prstGeom prst="rect">
            <a:avLst/>
          </a:prstGeom>
        </p:spPr>
        <p:txBody>
          <a:bodyPr/>
          <a:lstStyle>
            <a:lvl1pPr>
              <a:defRPr sz="1100"/>
            </a:lvl1pPr>
          </a:lstStyle>
          <a:p>
            <a:pPr/>
            <a:r>
              <a:t>Time – 2 mins</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54" name="Shape 954"/>
          <p:cNvSpPr/>
          <p:nvPr>
            <p:ph type="sldImg"/>
          </p:nvPr>
        </p:nvSpPr>
        <p:spPr>
          <a:prstGeom prst="rect">
            <a:avLst/>
          </a:prstGeom>
        </p:spPr>
        <p:txBody>
          <a:bodyPr/>
          <a:lstStyle/>
          <a:p>
            <a:pPr/>
          </a:p>
        </p:txBody>
      </p:sp>
      <p:sp>
        <p:nvSpPr>
          <p:cNvPr id="955" name="Shape 955"/>
          <p:cNvSpPr/>
          <p:nvPr>
            <p:ph type="body" sz="quarter" idx="1"/>
          </p:nvPr>
        </p:nvSpPr>
        <p:spPr>
          <a:prstGeom prst="rect">
            <a:avLst/>
          </a:prstGeom>
        </p:spPr>
        <p:txBody>
          <a:bodyPr/>
          <a:lstStyle/>
          <a:p>
            <a:pPr>
              <a:defRPr sz="1100"/>
            </a:pPr>
            <a:r>
              <a:t>Time –</a:t>
            </a:r>
          </a:p>
          <a:p>
            <a:pPr>
              <a:defRPr sz="1100"/>
            </a:pPr>
            <a:r>
              <a:t>Architecture – 5 mins</a:t>
            </a:r>
          </a:p>
          <a:p>
            <a:pPr>
              <a:defRPr sz="1100"/>
            </a:pPr>
            <a:r>
              <a:t>NFR Dashboard – 3 mins</a:t>
            </a:r>
          </a:p>
          <a:p>
            <a:pPr>
              <a:defRPr sz="1100"/>
            </a:pPr>
            <a:r>
              <a:t>Demo – 10 mins </a:t>
            </a:r>
          </a:p>
          <a:p>
            <a:pPr>
              <a:defRPr sz="1100"/>
            </a:pPr>
            <a:r>
              <a:t>    1. Show the Responsiveness and Wave tool first </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60" name="Shape 960"/>
          <p:cNvSpPr/>
          <p:nvPr>
            <p:ph type="sldImg"/>
          </p:nvPr>
        </p:nvSpPr>
        <p:spPr>
          <a:prstGeom prst="rect">
            <a:avLst/>
          </a:prstGeom>
        </p:spPr>
        <p:txBody>
          <a:bodyPr/>
          <a:lstStyle/>
          <a:p>
            <a:pPr/>
          </a:p>
        </p:txBody>
      </p:sp>
      <p:sp>
        <p:nvSpPr>
          <p:cNvPr id="961" name="Shape 961"/>
          <p:cNvSpPr/>
          <p:nvPr>
            <p:ph type="body" sz="quarter" idx="1"/>
          </p:nvPr>
        </p:nvSpPr>
        <p:spPr>
          <a:prstGeom prst="rect">
            <a:avLst/>
          </a:prstGeom>
        </p:spPr>
        <p:txBody>
          <a:bodyPr/>
          <a:lstStyle>
            <a:lvl1pPr>
              <a:defRPr sz="1100"/>
            </a:lvl1pPr>
          </a:lstStyle>
          <a:p>
            <a:pPr/>
            <a:r>
              <a:t>Time - ?</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65" name="Shape 965"/>
          <p:cNvSpPr/>
          <p:nvPr>
            <p:ph type="sldImg"/>
          </p:nvPr>
        </p:nvSpPr>
        <p:spPr>
          <a:prstGeom prst="rect">
            <a:avLst/>
          </a:prstGeom>
        </p:spPr>
        <p:txBody>
          <a:bodyPr/>
          <a:lstStyle/>
          <a:p>
            <a:pPr/>
          </a:p>
        </p:txBody>
      </p:sp>
      <p:sp>
        <p:nvSpPr>
          <p:cNvPr id="966" name="Shape 966"/>
          <p:cNvSpPr/>
          <p:nvPr>
            <p:ph type="body" sz="quarter" idx="1"/>
          </p:nvPr>
        </p:nvSpPr>
        <p:spPr>
          <a:prstGeom prst="rect">
            <a:avLst/>
          </a:prstGeom>
        </p:spPr>
        <p:txBody>
          <a:bodyPr/>
          <a:lstStyle>
            <a:lvl1pPr>
              <a:defRPr sz="1100"/>
            </a:lvl1pPr>
          </a:lstStyle>
          <a:p>
            <a:pPr/>
            <a:r>
              <a:t>Time – After this show the testimonial video. 1 min</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08" name="Shape 608"/>
          <p:cNvSpPr/>
          <p:nvPr>
            <p:ph type="sldImg"/>
          </p:nvPr>
        </p:nvSpPr>
        <p:spPr>
          <a:prstGeom prst="rect">
            <a:avLst/>
          </a:prstGeom>
        </p:spPr>
        <p:txBody>
          <a:bodyPr/>
          <a:lstStyle/>
          <a:p>
            <a:pPr/>
          </a:p>
        </p:txBody>
      </p:sp>
      <p:sp>
        <p:nvSpPr>
          <p:cNvPr id="609" name="Shape 609"/>
          <p:cNvSpPr/>
          <p:nvPr>
            <p:ph type="body" sz="quarter" idx="1"/>
          </p:nvPr>
        </p:nvSpPr>
        <p:spPr>
          <a:prstGeom prst="rect">
            <a:avLst/>
          </a:prstGeom>
        </p:spPr>
        <p:txBody>
          <a:bodyPr/>
          <a:lstStyle>
            <a:lvl1pPr>
              <a:defRPr sz="1100"/>
            </a:lvl1pPr>
          </a:lstStyle>
          <a:p>
            <a:pPr/>
            <a:r>
              <a:t>Time – 1 min</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14" name="Shape 614"/>
          <p:cNvSpPr/>
          <p:nvPr>
            <p:ph type="sldImg"/>
          </p:nvPr>
        </p:nvSpPr>
        <p:spPr>
          <a:prstGeom prst="rect">
            <a:avLst/>
          </a:prstGeom>
        </p:spPr>
        <p:txBody>
          <a:bodyPr/>
          <a:lstStyle/>
          <a:p>
            <a:pPr/>
          </a:p>
        </p:txBody>
      </p:sp>
      <p:sp>
        <p:nvSpPr>
          <p:cNvPr id="615" name="Shape 615"/>
          <p:cNvSpPr/>
          <p:nvPr>
            <p:ph type="body" sz="quarter" idx="1"/>
          </p:nvPr>
        </p:nvSpPr>
        <p:spPr>
          <a:prstGeom prst="rect">
            <a:avLst/>
          </a:prstGeom>
        </p:spPr>
        <p:txBody>
          <a:bodyPr/>
          <a:lstStyle>
            <a:lvl1pPr>
              <a:defRPr sz="1100"/>
            </a:lvl1pPr>
          </a:lstStyle>
          <a:p>
            <a:pPr/>
            <a:r>
              <a:t>Time - 2 mins</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95" name="Shape 695"/>
          <p:cNvSpPr/>
          <p:nvPr>
            <p:ph type="sldImg"/>
          </p:nvPr>
        </p:nvSpPr>
        <p:spPr>
          <a:prstGeom prst="rect">
            <a:avLst/>
          </a:prstGeom>
        </p:spPr>
        <p:txBody>
          <a:bodyPr/>
          <a:lstStyle/>
          <a:p>
            <a:pPr/>
          </a:p>
        </p:txBody>
      </p:sp>
      <p:sp>
        <p:nvSpPr>
          <p:cNvPr id="696" name="Shape 696"/>
          <p:cNvSpPr/>
          <p:nvPr>
            <p:ph type="body" sz="quarter" idx="1"/>
          </p:nvPr>
        </p:nvSpPr>
        <p:spPr>
          <a:prstGeom prst="rect">
            <a:avLst/>
          </a:prstGeom>
        </p:spPr>
        <p:txBody>
          <a:bodyPr/>
          <a:lstStyle/>
          <a:p>
            <a:pPr>
              <a:defRPr sz="1100"/>
            </a:pPr>
            <a:r>
              <a:t>Time – 1 min</a:t>
            </a:r>
          </a:p>
          <a:p>
            <a:pPr>
              <a:defRPr sz="1100"/>
            </a:pPr>
            <a:r>
              <a:t>Swati</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03" name="Shape 703"/>
          <p:cNvSpPr/>
          <p:nvPr>
            <p:ph type="sldImg"/>
          </p:nvPr>
        </p:nvSpPr>
        <p:spPr>
          <a:prstGeom prst="rect">
            <a:avLst/>
          </a:prstGeom>
        </p:spPr>
        <p:txBody>
          <a:bodyPr/>
          <a:lstStyle/>
          <a:p>
            <a:pPr/>
          </a:p>
        </p:txBody>
      </p:sp>
      <p:sp>
        <p:nvSpPr>
          <p:cNvPr id="704" name="Shape 704"/>
          <p:cNvSpPr/>
          <p:nvPr>
            <p:ph type="body" sz="quarter" idx="1"/>
          </p:nvPr>
        </p:nvSpPr>
        <p:spPr>
          <a:prstGeom prst="rect">
            <a:avLst/>
          </a:prstGeom>
        </p:spPr>
        <p:txBody>
          <a:bodyPr/>
          <a:lstStyle>
            <a:lvl1pPr>
              <a:defRPr sz="1200">
                <a:latin typeface="Futura Next Book"/>
                <a:ea typeface="Futura Next Book"/>
                <a:cs typeface="Futura Next Book"/>
                <a:sym typeface="Futura Next Book"/>
              </a:defRPr>
            </a:lvl1pPr>
          </a:lstStyle>
          <a:p>
            <a:pPr/>
            <a:r>
              <a:t>Time – 2 mins</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07" name="Shape 707"/>
          <p:cNvSpPr/>
          <p:nvPr>
            <p:ph type="sldImg"/>
          </p:nvPr>
        </p:nvSpPr>
        <p:spPr>
          <a:prstGeom prst="rect">
            <a:avLst/>
          </a:prstGeom>
        </p:spPr>
        <p:txBody>
          <a:bodyPr/>
          <a:lstStyle/>
          <a:p>
            <a:pPr/>
          </a:p>
        </p:txBody>
      </p:sp>
      <p:sp>
        <p:nvSpPr>
          <p:cNvPr id="708" name="Shape 708"/>
          <p:cNvSpPr/>
          <p:nvPr>
            <p:ph type="body" sz="quarter" idx="1"/>
          </p:nvPr>
        </p:nvSpPr>
        <p:spPr>
          <a:prstGeom prst="rect">
            <a:avLst/>
          </a:prstGeom>
        </p:spPr>
        <p:txBody>
          <a:bodyPr/>
          <a:lstStyle>
            <a:lvl1pPr>
              <a:defRPr sz="1100"/>
            </a:lvl1pPr>
          </a:lstStyle>
          <a:p>
            <a:pPr/>
            <a:r>
              <a:t>Name alongwith responsibilities</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15" name="Shape 715"/>
          <p:cNvSpPr/>
          <p:nvPr>
            <p:ph type="sldImg"/>
          </p:nvPr>
        </p:nvSpPr>
        <p:spPr>
          <a:prstGeom prst="rect">
            <a:avLst/>
          </a:prstGeom>
        </p:spPr>
        <p:txBody>
          <a:bodyPr/>
          <a:lstStyle/>
          <a:p>
            <a:pPr/>
          </a:p>
        </p:txBody>
      </p:sp>
      <p:sp>
        <p:nvSpPr>
          <p:cNvPr id="716" name="Shape 716"/>
          <p:cNvSpPr/>
          <p:nvPr>
            <p:ph type="body" sz="quarter" idx="1"/>
          </p:nvPr>
        </p:nvSpPr>
        <p:spPr>
          <a:prstGeom prst="rect">
            <a:avLst/>
          </a:prstGeom>
        </p:spPr>
        <p:txBody>
          <a:bodyPr/>
          <a:lstStyle>
            <a:lvl1pPr>
              <a:defRPr sz="1200">
                <a:latin typeface="Futura Next Book"/>
                <a:ea typeface="Futura Next Book"/>
                <a:cs typeface="Futura Next Book"/>
                <a:sym typeface="Futura Next Book"/>
              </a:defRPr>
            </a:lvl1pPr>
          </a:lstStyle>
          <a:p>
            <a:pPr/>
            <a:r>
              <a:t>Time – 3 mins	</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45" name="Shape 745"/>
          <p:cNvSpPr/>
          <p:nvPr>
            <p:ph type="sldImg"/>
          </p:nvPr>
        </p:nvSpPr>
        <p:spPr>
          <a:prstGeom prst="rect">
            <a:avLst/>
          </a:prstGeom>
        </p:spPr>
        <p:txBody>
          <a:bodyPr/>
          <a:lstStyle/>
          <a:p>
            <a:pPr/>
          </a:p>
        </p:txBody>
      </p:sp>
      <p:sp>
        <p:nvSpPr>
          <p:cNvPr id="746" name="Shape 746"/>
          <p:cNvSpPr/>
          <p:nvPr>
            <p:ph type="body" sz="quarter" idx="1"/>
          </p:nvPr>
        </p:nvSpPr>
        <p:spPr>
          <a:prstGeom prst="rect">
            <a:avLst/>
          </a:prstGeom>
        </p:spPr>
        <p:txBody>
          <a:bodyPr/>
          <a:lstStyle/>
          <a:p>
            <a:pPr>
              <a:defRPr sz="1100"/>
            </a:pPr>
            <a:r>
              <a:t>User satisfaction and brand value</a:t>
            </a:r>
          </a:p>
          <a:p>
            <a:pPr>
              <a:defRPr sz="1100"/>
            </a:pPr>
            <a:r>
              <a:t>Problem Statement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53" name="Shape 753"/>
          <p:cNvSpPr/>
          <p:nvPr>
            <p:ph type="sldImg"/>
          </p:nvPr>
        </p:nvSpPr>
        <p:spPr>
          <a:prstGeom prst="rect">
            <a:avLst/>
          </a:prstGeom>
        </p:spPr>
        <p:txBody>
          <a:bodyPr/>
          <a:lstStyle/>
          <a:p>
            <a:pPr/>
          </a:p>
        </p:txBody>
      </p:sp>
      <p:sp>
        <p:nvSpPr>
          <p:cNvPr id="754" name="Shape 754"/>
          <p:cNvSpPr/>
          <p:nvPr>
            <p:ph type="body" sz="quarter" idx="1"/>
          </p:nvPr>
        </p:nvSpPr>
        <p:spPr>
          <a:prstGeom prst="rect">
            <a:avLst/>
          </a:prstGeom>
        </p:spPr>
        <p:txBody>
          <a:bodyPr/>
          <a:lstStyle>
            <a:lvl1pPr>
              <a:defRPr sz="1100"/>
            </a:lvl1pPr>
          </a:lstStyle>
          <a:p>
            <a:pPr/>
            <a:r>
              <a:t>Time – 5 mins</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p:spTree>
      <p:nvGrpSpPr>
        <p:cNvPr id="1" name=""/>
        <p:cNvGrpSpPr/>
        <p:nvPr/>
      </p:nvGrpSpPr>
      <p:grpSpPr>
        <a:xfrm>
          <a:off x="0" y="0"/>
          <a:ext cx="0" cy="0"/>
          <a:chOff x="0" y="0"/>
          <a:chExt cx="0" cy="0"/>
        </a:xfrm>
      </p:grpSpPr>
      <p:sp>
        <p:nvSpPr>
          <p:cNvPr id="11" name="Title Text"/>
          <p:cNvSpPr txBox="1"/>
          <p:nvPr>
            <p:ph type="title"/>
          </p:nvPr>
        </p:nvSpPr>
        <p:spPr>
          <a:xfrm>
            <a:off x="311708" y="744573"/>
            <a:ext cx="8520601" cy="2052604"/>
          </a:xfrm>
          <a:prstGeom prst="rect">
            <a:avLst/>
          </a:prstGeom>
        </p:spPr>
        <p:txBody>
          <a:bodyPr anchor="b"/>
          <a:lstStyle>
            <a:lvl1pPr algn="ctr">
              <a:defRPr sz="5200"/>
            </a:lvl1pPr>
          </a:lstStyle>
          <a:p>
            <a:pPr/>
            <a:r>
              <a:t>Title Text</a:t>
            </a:r>
          </a:p>
        </p:txBody>
      </p:sp>
      <p:sp>
        <p:nvSpPr>
          <p:cNvPr id="12" name="Body Level One…"/>
          <p:cNvSpPr txBox="1"/>
          <p:nvPr>
            <p:ph type="body" sz="quarter" idx="1"/>
          </p:nvPr>
        </p:nvSpPr>
        <p:spPr>
          <a:xfrm>
            <a:off x="311698" y="2834125"/>
            <a:ext cx="8520604" cy="792603"/>
          </a:xfrm>
          <a:prstGeom prst="rect">
            <a:avLst/>
          </a:prstGeom>
        </p:spPr>
        <p:txBody>
          <a:bodyPr/>
          <a:lstStyle>
            <a:lvl1pPr marL="114300" indent="0" algn="ctr">
              <a:lnSpc>
                <a:spcPct val="100000"/>
              </a:lnSpc>
              <a:buClrTx/>
              <a:buSzTx/>
              <a:buFontTx/>
              <a:buNone/>
              <a:defRPr sz="2800"/>
            </a:lvl1pPr>
            <a:lvl2pPr marL="114300" indent="114300" algn="ctr">
              <a:lnSpc>
                <a:spcPct val="100000"/>
              </a:lnSpc>
              <a:buClrTx/>
              <a:buSzTx/>
              <a:buFontTx/>
              <a:buNone/>
              <a:defRPr sz="2800"/>
            </a:lvl2pPr>
            <a:lvl3pPr marL="114300" indent="114300" algn="ctr">
              <a:lnSpc>
                <a:spcPct val="100000"/>
              </a:lnSpc>
              <a:buClrTx/>
              <a:buSzTx/>
              <a:buFontTx/>
              <a:buNone/>
              <a:defRPr sz="2800"/>
            </a:lvl3pPr>
            <a:lvl4pPr marL="114300" indent="114300" algn="ctr">
              <a:lnSpc>
                <a:spcPct val="100000"/>
              </a:lnSpc>
              <a:buClrTx/>
              <a:buSzTx/>
              <a:buFontTx/>
              <a:buNone/>
              <a:defRPr sz="2800"/>
            </a:lvl4pPr>
            <a:lvl5pPr marL="114300" indent="114300" algn="ctr">
              <a:lnSpc>
                <a:spcPct val="100000"/>
              </a:lnSpc>
              <a:buClrTx/>
              <a:buSzTx/>
              <a:buFontTx/>
              <a:buNone/>
              <a:defRPr sz="2800"/>
            </a:lvl5pPr>
          </a:lstStyle>
          <a:p>
            <a:pPr/>
            <a:r>
              <a:t>Body Level One</a:t>
            </a:r>
          </a:p>
          <a:p>
            <a:pPr lvl="1"/>
            <a:r>
              <a:t>Body Level Two</a:t>
            </a:r>
          </a:p>
          <a:p>
            <a:pPr lvl="2"/>
            <a:r>
              <a:t>Body Level Three</a:t>
            </a:r>
          </a:p>
          <a:p>
            <a:pPr lvl="3"/>
            <a:r>
              <a:t>Body Level Four</a:t>
            </a:r>
          </a:p>
          <a:p>
            <a:pPr lvl="4"/>
            <a:r>
              <a:t>Body Level Five</a:t>
            </a:r>
          </a:p>
        </p:txBody>
      </p:sp>
      <p:sp>
        <p:nvSpPr>
          <p:cNvPr id="1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IG_NUMBER">
    <p:spTree>
      <p:nvGrpSpPr>
        <p:cNvPr id="1" name=""/>
        <p:cNvGrpSpPr/>
        <p:nvPr/>
      </p:nvGrpSpPr>
      <p:grpSpPr>
        <a:xfrm>
          <a:off x="0" y="0"/>
          <a:ext cx="0" cy="0"/>
          <a:chOff x="0" y="0"/>
          <a:chExt cx="0" cy="0"/>
        </a:xfrm>
      </p:grpSpPr>
      <p:sp>
        <p:nvSpPr>
          <p:cNvPr id="91" name="xx%"/>
          <p:cNvSpPr txBox="1"/>
          <p:nvPr>
            <p:ph type="title" hasCustomPrompt="1"/>
          </p:nvPr>
        </p:nvSpPr>
        <p:spPr>
          <a:xfrm>
            <a:off x="311698" y="1106125"/>
            <a:ext cx="8520604" cy="1963500"/>
          </a:xfrm>
          <a:prstGeom prst="rect">
            <a:avLst/>
          </a:prstGeom>
        </p:spPr>
        <p:txBody>
          <a:bodyPr anchor="b"/>
          <a:lstStyle>
            <a:lvl1pPr algn="ctr">
              <a:defRPr sz="12000"/>
            </a:lvl1pPr>
          </a:lstStyle>
          <a:p>
            <a:pPr/>
            <a:r>
              <a:t>xx%</a:t>
            </a:r>
          </a:p>
        </p:txBody>
      </p:sp>
      <p:sp>
        <p:nvSpPr>
          <p:cNvPr id="92" name="Body Level One…"/>
          <p:cNvSpPr txBox="1"/>
          <p:nvPr>
            <p:ph type="body" sz="half" idx="1"/>
          </p:nvPr>
        </p:nvSpPr>
        <p:spPr>
          <a:xfrm>
            <a:off x="311698" y="3152225"/>
            <a:ext cx="8520604" cy="1300800"/>
          </a:xfrm>
          <a:prstGeom prst="rect">
            <a:avLst/>
          </a:prstGeom>
        </p:spPr>
        <p:txBody>
          <a:bodyPr/>
          <a:lstStyle>
            <a:lvl1pPr algn="ctr"/>
            <a:lvl2pPr algn="ctr"/>
            <a:lvl3pPr algn="ctr"/>
            <a:lvl4pPr algn="ctr"/>
            <a:lvl5pPr algn="ctr"/>
          </a:lstStyle>
          <a:p>
            <a:pPr/>
            <a:r>
              <a:t>Body Level One</a:t>
            </a:r>
          </a:p>
          <a:p>
            <a:pPr lvl="1"/>
            <a:r>
              <a:t>Body Level Two</a:t>
            </a:r>
          </a:p>
          <a:p>
            <a:pPr lvl="2"/>
            <a:r>
              <a:t>Body Level Three</a:t>
            </a:r>
          </a:p>
          <a:p>
            <a:pPr lvl="3"/>
            <a:r>
              <a:t>Body Level Four</a:t>
            </a:r>
          </a:p>
          <a:p>
            <a:pPr lvl="4"/>
            <a:r>
              <a:t>Body Level Five</a:t>
            </a:r>
          </a:p>
        </p:txBody>
      </p:sp>
      <p:sp>
        <p:nvSpPr>
          <p:cNvPr id="9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0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pic>
        <p:nvPicPr>
          <p:cNvPr id="107" name="Google Shape;55;p14" descr="Google Shape;55;p14"/>
          <p:cNvPicPr>
            <a:picLocks noChangeAspect="1"/>
          </p:cNvPicPr>
          <p:nvPr/>
        </p:nvPicPr>
        <p:blipFill>
          <a:blip r:embed="rId2">
            <a:extLst/>
          </a:blip>
          <a:stretch>
            <a:fillRect/>
          </a:stretch>
        </p:blipFill>
        <p:spPr>
          <a:xfrm>
            <a:off x="0" y="0"/>
            <a:ext cx="9144000" cy="5143500"/>
          </a:xfrm>
          <a:prstGeom prst="rect">
            <a:avLst/>
          </a:prstGeom>
          <a:ln w="12700">
            <a:miter lim="400000"/>
          </a:ln>
        </p:spPr>
      </p:pic>
      <p:sp>
        <p:nvSpPr>
          <p:cNvPr id="108" name="Slide Number"/>
          <p:cNvSpPr txBox="1"/>
          <p:nvPr>
            <p:ph type="sldNum" sz="quarter" idx="2"/>
          </p:nvPr>
        </p:nvSpPr>
        <p:spPr>
          <a:xfrm>
            <a:off x="8500365" y="4703145"/>
            <a:ext cx="127001" cy="127001"/>
          </a:xfrm>
          <a:prstGeom prst="rect">
            <a:avLst/>
          </a:prstGeom>
        </p:spPr>
        <p:txBody>
          <a:bodyPr lIns="0" tIns="0" rIns="0" bIns="0">
            <a:spAutoFit/>
          </a:bodyPr>
          <a:lstStyle>
            <a:lvl1pPr>
              <a:defRPr sz="500">
                <a:solidFill>
                  <a:srgbClr val="FFFFFF"/>
                </a:solidFill>
                <a:latin typeface="Poppins Medium"/>
                <a:ea typeface="Poppins Medium"/>
                <a:cs typeface="Poppins Medium"/>
                <a:sym typeface="Poppins Medium"/>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p:bg>
      <p:bgPr>
        <a:solidFill>
          <a:srgbClr val="000000"/>
        </a:solidFill>
      </p:bgPr>
    </p:bg>
    <p:spTree>
      <p:nvGrpSpPr>
        <p:cNvPr id="1" name=""/>
        <p:cNvGrpSpPr/>
        <p:nvPr/>
      </p:nvGrpSpPr>
      <p:grpSpPr>
        <a:xfrm>
          <a:off x="0" y="0"/>
          <a:ext cx="0" cy="0"/>
          <a:chOff x="0" y="0"/>
          <a:chExt cx="0" cy="0"/>
        </a:xfrm>
      </p:grpSpPr>
      <p:sp>
        <p:nvSpPr>
          <p:cNvPr id="115" name="Title Text"/>
          <p:cNvSpPr txBox="1"/>
          <p:nvPr>
            <p:ph type="title"/>
          </p:nvPr>
        </p:nvSpPr>
        <p:spPr>
          <a:xfrm>
            <a:off x="514482" y="2076949"/>
            <a:ext cx="8115129" cy="150043"/>
          </a:xfrm>
          <a:prstGeom prst="rect">
            <a:avLst/>
          </a:prstGeom>
        </p:spPr>
        <p:txBody>
          <a:bodyPr lIns="0" tIns="0" rIns="0" bIns="0"/>
          <a:lstStyle>
            <a:lvl1pPr>
              <a:defRPr sz="1000">
                <a:solidFill>
                  <a:srgbClr val="FFFFFF"/>
                </a:solidFill>
                <a:latin typeface="Poppins SemiBold"/>
                <a:ea typeface="Poppins SemiBold"/>
                <a:cs typeface="Poppins SemiBold"/>
                <a:sym typeface="Poppins SemiBold"/>
              </a:defRPr>
            </a:lvl1pPr>
          </a:lstStyle>
          <a:p>
            <a:pPr/>
            <a:r>
              <a:t>Title Text</a:t>
            </a:r>
          </a:p>
        </p:txBody>
      </p:sp>
      <p:sp>
        <p:nvSpPr>
          <p:cNvPr id="116" name="Body Level One…"/>
          <p:cNvSpPr txBox="1"/>
          <p:nvPr>
            <p:ph type="body" sz="quarter" idx="1"/>
          </p:nvPr>
        </p:nvSpPr>
        <p:spPr>
          <a:xfrm>
            <a:off x="514482" y="2304999"/>
            <a:ext cx="8115129" cy="861053"/>
          </a:xfrm>
          <a:prstGeom prst="rect">
            <a:avLst/>
          </a:prstGeom>
        </p:spPr>
        <p:txBody>
          <a:bodyPr lIns="0" tIns="0" rIns="0" bIns="0"/>
          <a:lstStyle>
            <a:lvl1pPr marL="0" indent="228600">
              <a:lnSpc>
                <a:spcPct val="110000"/>
              </a:lnSpc>
              <a:buClrTx/>
              <a:buSzTx/>
              <a:buFontTx/>
              <a:buNone/>
              <a:defRPr sz="2600">
                <a:solidFill>
                  <a:srgbClr val="FFFFFF"/>
                </a:solidFill>
                <a:latin typeface="Poppins"/>
                <a:ea typeface="Poppins"/>
                <a:cs typeface="Poppins"/>
                <a:sym typeface="Poppins"/>
              </a:defRPr>
            </a:lvl1pPr>
            <a:lvl2pPr marL="0" indent="228600">
              <a:lnSpc>
                <a:spcPct val="110000"/>
              </a:lnSpc>
              <a:buClrTx/>
              <a:buSzTx/>
              <a:buFontTx/>
              <a:buNone/>
              <a:defRPr sz="2600">
                <a:solidFill>
                  <a:srgbClr val="FFFFFF"/>
                </a:solidFill>
                <a:latin typeface="Poppins"/>
                <a:ea typeface="Poppins"/>
                <a:cs typeface="Poppins"/>
                <a:sym typeface="Poppins"/>
              </a:defRPr>
            </a:lvl2pPr>
            <a:lvl3pPr marL="0" indent="228600">
              <a:lnSpc>
                <a:spcPct val="110000"/>
              </a:lnSpc>
              <a:buClrTx/>
              <a:buSzTx/>
              <a:buFontTx/>
              <a:buNone/>
              <a:defRPr sz="2600">
                <a:solidFill>
                  <a:srgbClr val="FFFFFF"/>
                </a:solidFill>
                <a:latin typeface="Poppins"/>
                <a:ea typeface="Poppins"/>
                <a:cs typeface="Poppins"/>
                <a:sym typeface="Poppins"/>
              </a:defRPr>
            </a:lvl3pPr>
            <a:lvl4pPr marL="0" indent="228600">
              <a:lnSpc>
                <a:spcPct val="110000"/>
              </a:lnSpc>
              <a:buClrTx/>
              <a:buSzTx/>
              <a:buFontTx/>
              <a:buNone/>
              <a:defRPr sz="2600">
                <a:solidFill>
                  <a:srgbClr val="FFFFFF"/>
                </a:solidFill>
                <a:latin typeface="Poppins"/>
                <a:ea typeface="Poppins"/>
                <a:cs typeface="Poppins"/>
                <a:sym typeface="Poppins"/>
              </a:defRPr>
            </a:lvl4pPr>
            <a:lvl5pPr marL="0" indent="228600">
              <a:lnSpc>
                <a:spcPct val="110000"/>
              </a:lnSpc>
              <a:buClrTx/>
              <a:buSzTx/>
              <a:buFontTx/>
              <a:buNone/>
              <a:defRPr sz="2600">
                <a:solidFill>
                  <a:srgbClr val="FFFFFF"/>
                </a:solidFill>
                <a:latin typeface="Poppins"/>
                <a:ea typeface="Poppins"/>
                <a:cs typeface="Poppins"/>
                <a:sym typeface="Poppins"/>
              </a:defRPr>
            </a:lvl5pPr>
          </a:lstStyle>
          <a:p>
            <a:pPr/>
            <a:r>
              <a:t>Body Level One</a:t>
            </a:r>
          </a:p>
          <a:p>
            <a:pPr lvl="1"/>
            <a:r>
              <a:t>Body Level Two</a:t>
            </a:r>
          </a:p>
          <a:p>
            <a:pPr lvl="2"/>
            <a:r>
              <a:t>Body Level Three</a:t>
            </a:r>
          </a:p>
          <a:p>
            <a:pPr lvl="3"/>
            <a:r>
              <a:t>Body Level Four</a:t>
            </a:r>
          </a:p>
          <a:p>
            <a:pPr lvl="4"/>
            <a:r>
              <a:t>Body Level Five</a:t>
            </a:r>
          </a:p>
        </p:txBody>
      </p:sp>
      <p:sp>
        <p:nvSpPr>
          <p:cNvPr id="117" name="Google Shape;60;p15"/>
          <p:cNvSpPr/>
          <p:nvPr/>
        </p:nvSpPr>
        <p:spPr>
          <a:xfrm>
            <a:off x="7842401" y="1"/>
            <a:ext cx="787212" cy="514349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3875" y="0"/>
                </a:lnTo>
                <a:lnTo>
                  <a:pt x="6885" y="899"/>
                </a:lnTo>
                <a:cubicBezTo>
                  <a:pt x="16315" y="3895"/>
                  <a:pt x="21600" y="7253"/>
                  <a:pt x="21600" y="10800"/>
                </a:cubicBezTo>
                <a:cubicBezTo>
                  <a:pt x="21600" y="14347"/>
                  <a:pt x="16315" y="17705"/>
                  <a:pt x="6885" y="20701"/>
                </a:cubicBezTo>
                <a:lnTo>
                  <a:pt x="3875" y="21600"/>
                </a:lnTo>
                <a:lnTo>
                  <a:pt x="0" y="21600"/>
                </a:lnTo>
                <a:lnTo>
                  <a:pt x="611" y="21437"/>
                </a:lnTo>
                <a:cubicBezTo>
                  <a:pt x="11837" y="18275"/>
                  <a:pt x="18213" y="14652"/>
                  <a:pt x="18213" y="10800"/>
                </a:cubicBezTo>
                <a:cubicBezTo>
                  <a:pt x="18213" y="6948"/>
                  <a:pt x="11837" y="3325"/>
                  <a:pt x="611" y="163"/>
                </a:cubicBezTo>
                <a:close/>
              </a:path>
            </a:pathLst>
          </a:custGeom>
          <a:solidFill>
            <a:srgbClr val="FE414D"/>
          </a:solidFill>
          <a:ln w="12700">
            <a:miter lim="400000"/>
          </a:ln>
        </p:spPr>
        <p:txBody>
          <a:bodyPr lIns="0" tIns="0" rIns="0" bIns="0" anchor="ctr"/>
          <a:lstStyle/>
          <a:p>
            <a:pPr algn="ctr">
              <a:defRPr>
                <a:solidFill>
                  <a:srgbClr val="FFFFFF"/>
                </a:solidFill>
                <a:latin typeface="Poppins"/>
                <a:ea typeface="Poppins"/>
                <a:cs typeface="Poppins"/>
                <a:sym typeface="Poppins"/>
              </a:defRPr>
            </a:pPr>
          </a:p>
        </p:txBody>
      </p:sp>
      <p:sp>
        <p:nvSpPr>
          <p:cNvPr id="118" name="Slide Number"/>
          <p:cNvSpPr txBox="1"/>
          <p:nvPr>
            <p:ph type="sldNum" sz="quarter" idx="2"/>
          </p:nvPr>
        </p:nvSpPr>
        <p:spPr>
          <a:xfrm>
            <a:off x="8500365" y="4703145"/>
            <a:ext cx="127001" cy="127001"/>
          </a:xfrm>
          <a:prstGeom prst="rect">
            <a:avLst/>
          </a:prstGeom>
        </p:spPr>
        <p:txBody>
          <a:bodyPr lIns="0" tIns="0" rIns="0" bIns="0">
            <a:spAutoFit/>
          </a:bodyPr>
          <a:lstStyle>
            <a:lvl1pPr>
              <a:defRPr sz="500">
                <a:solidFill>
                  <a:srgbClr val="000000"/>
                </a:solidFill>
                <a:latin typeface="Poppins Medium"/>
                <a:ea typeface="Poppins Medium"/>
                <a:cs typeface="Poppins Medium"/>
                <a:sym typeface="Poppins Medium"/>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spTree>
      <p:nvGrpSpPr>
        <p:cNvPr id="1" name=""/>
        <p:cNvGrpSpPr/>
        <p:nvPr/>
      </p:nvGrpSpPr>
      <p:grpSpPr>
        <a:xfrm>
          <a:off x="0" y="0"/>
          <a:ext cx="0" cy="0"/>
          <a:chOff x="0" y="0"/>
          <a:chExt cx="0" cy="0"/>
        </a:xfrm>
      </p:grpSpPr>
      <p:sp>
        <p:nvSpPr>
          <p:cNvPr id="125" name="Title Text"/>
          <p:cNvSpPr txBox="1"/>
          <p:nvPr>
            <p:ph type="title"/>
          </p:nvPr>
        </p:nvSpPr>
        <p:spPr>
          <a:xfrm>
            <a:off x="514350" y="514350"/>
            <a:ext cx="8113015" cy="562356"/>
          </a:xfrm>
          <a:prstGeom prst="rect">
            <a:avLst/>
          </a:prstGeom>
        </p:spPr>
        <p:txBody>
          <a:bodyPr lIns="0" tIns="0" rIns="0" bIns="0"/>
          <a:lstStyle>
            <a:lvl1pPr>
              <a:defRPr sz="1700">
                <a:latin typeface="Poppins Medium"/>
                <a:ea typeface="Poppins Medium"/>
                <a:cs typeface="Poppins Medium"/>
                <a:sym typeface="Poppins Medium"/>
              </a:defRPr>
            </a:lvl1pPr>
          </a:lstStyle>
          <a:p>
            <a:pPr/>
            <a:r>
              <a:t>Title Text</a:t>
            </a:r>
          </a:p>
        </p:txBody>
      </p:sp>
      <p:sp>
        <p:nvSpPr>
          <p:cNvPr id="126" name="Slide Number"/>
          <p:cNvSpPr txBox="1"/>
          <p:nvPr>
            <p:ph type="sldNum" sz="quarter" idx="2"/>
          </p:nvPr>
        </p:nvSpPr>
        <p:spPr>
          <a:xfrm>
            <a:off x="8500365" y="4703145"/>
            <a:ext cx="127001" cy="127001"/>
          </a:xfrm>
          <a:prstGeom prst="rect">
            <a:avLst/>
          </a:prstGeom>
        </p:spPr>
        <p:txBody>
          <a:bodyPr lIns="0" tIns="0" rIns="0" bIns="0">
            <a:spAutoFit/>
          </a:bodyPr>
          <a:lstStyle>
            <a:lvl1pPr>
              <a:defRPr sz="500">
                <a:solidFill>
                  <a:srgbClr val="000000"/>
                </a:solidFill>
                <a:latin typeface="Poppins Medium"/>
                <a:ea typeface="Poppins Medium"/>
                <a:cs typeface="Poppins Medium"/>
                <a:sym typeface="Poppins Medium"/>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Half circle image: Image Right">
    <p:spTree>
      <p:nvGrpSpPr>
        <p:cNvPr id="1" name=""/>
        <p:cNvGrpSpPr/>
        <p:nvPr/>
      </p:nvGrpSpPr>
      <p:grpSpPr>
        <a:xfrm>
          <a:off x="0" y="0"/>
          <a:ext cx="0" cy="0"/>
          <a:chOff x="0" y="0"/>
          <a:chExt cx="0" cy="0"/>
        </a:xfrm>
      </p:grpSpPr>
      <p:sp>
        <p:nvSpPr>
          <p:cNvPr id="133" name="Google Shape;67;p17"/>
          <p:cNvSpPr/>
          <p:nvPr>
            <p:ph type="pic" idx="21"/>
          </p:nvPr>
        </p:nvSpPr>
        <p:spPr>
          <a:xfrm>
            <a:off x="4711446" y="0"/>
            <a:ext cx="4432554" cy="5143500"/>
          </a:xfrm>
          <a:prstGeom prst="rect">
            <a:avLst/>
          </a:prstGeom>
        </p:spPr>
        <p:txBody>
          <a:bodyPr lIns="91439" tIns="45719" rIns="91439" bIns="45719">
            <a:noAutofit/>
          </a:bodyPr>
          <a:lstStyle/>
          <a:p>
            <a:pPr/>
          </a:p>
        </p:txBody>
      </p:sp>
      <p:sp>
        <p:nvSpPr>
          <p:cNvPr id="134" name="Title Text"/>
          <p:cNvSpPr txBox="1"/>
          <p:nvPr>
            <p:ph type="title"/>
          </p:nvPr>
        </p:nvSpPr>
        <p:spPr>
          <a:xfrm>
            <a:off x="514350" y="665226"/>
            <a:ext cx="3915918" cy="855957"/>
          </a:xfrm>
          <a:prstGeom prst="rect">
            <a:avLst/>
          </a:prstGeom>
        </p:spPr>
        <p:txBody>
          <a:bodyPr lIns="0" tIns="0" rIns="0" bIns="0"/>
          <a:lstStyle>
            <a:lvl1pPr>
              <a:lnSpc>
                <a:spcPct val="110000"/>
              </a:lnSpc>
              <a:defRPr sz="1700">
                <a:latin typeface="Poppins Medium"/>
                <a:ea typeface="Poppins Medium"/>
                <a:cs typeface="Poppins Medium"/>
                <a:sym typeface="Poppins Medium"/>
              </a:defRPr>
            </a:lvl1pPr>
          </a:lstStyle>
          <a:p>
            <a:pPr/>
            <a:r>
              <a:t>Title Text</a:t>
            </a:r>
          </a:p>
        </p:txBody>
      </p:sp>
      <p:sp>
        <p:nvSpPr>
          <p:cNvPr id="135" name="Body Level One…"/>
          <p:cNvSpPr txBox="1"/>
          <p:nvPr>
            <p:ph type="body" sz="half" idx="1"/>
          </p:nvPr>
        </p:nvSpPr>
        <p:spPr>
          <a:xfrm>
            <a:off x="514350" y="1778809"/>
            <a:ext cx="3915918" cy="2699468"/>
          </a:xfrm>
          <a:prstGeom prst="rect">
            <a:avLst/>
          </a:prstGeom>
        </p:spPr>
        <p:txBody>
          <a:bodyPr lIns="0" tIns="0" rIns="0" bIns="0"/>
          <a:lstStyle>
            <a:lvl1pPr marL="0" indent="228600">
              <a:lnSpc>
                <a:spcPct val="157142"/>
              </a:lnSpc>
              <a:spcBef>
                <a:spcPts val="800"/>
              </a:spcBef>
              <a:buClrTx/>
              <a:buSzTx/>
              <a:buFontTx/>
              <a:buNone/>
              <a:defRPr sz="1100">
                <a:solidFill>
                  <a:srgbClr val="000000"/>
                </a:solidFill>
                <a:latin typeface="Poppins"/>
                <a:ea typeface="Poppins"/>
                <a:cs typeface="Poppins"/>
                <a:sym typeface="Poppins"/>
              </a:defRPr>
            </a:lvl1pPr>
            <a:lvl2pPr marL="1143000" indent="-317500">
              <a:lnSpc>
                <a:spcPct val="157142"/>
              </a:lnSpc>
              <a:spcBef>
                <a:spcPts val="800"/>
              </a:spcBef>
              <a:buClrTx/>
              <a:buSzPts val="1100"/>
              <a:buFontTx/>
              <a:buChar char="•"/>
              <a:defRPr sz="1100">
                <a:solidFill>
                  <a:srgbClr val="000000"/>
                </a:solidFill>
                <a:latin typeface="Poppins"/>
                <a:ea typeface="Poppins"/>
                <a:cs typeface="Poppins"/>
                <a:sym typeface="Poppins"/>
              </a:defRPr>
            </a:lvl2pPr>
            <a:lvl3pPr marL="1600200" indent="-317500">
              <a:lnSpc>
                <a:spcPct val="157142"/>
              </a:lnSpc>
              <a:spcBef>
                <a:spcPts val="800"/>
              </a:spcBef>
              <a:buClrTx/>
              <a:buSzPts val="1100"/>
              <a:buFontTx/>
              <a:buChar char="•"/>
              <a:defRPr sz="1100">
                <a:solidFill>
                  <a:srgbClr val="000000"/>
                </a:solidFill>
                <a:latin typeface="Poppins"/>
                <a:ea typeface="Poppins"/>
                <a:cs typeface="Poppins"/>
                <a:sym typeface="Poppins"/>
              </a:defRPr>
            </a:lvl3pPr>
            <a:lvl4pPr marL="2057400" indent="-317500">
              <a:lnSpc>
                <a:spcPct val="157142"/>
              </a:lnSpc>
              <a:spcBef>
                <a:spcPts val="800"/>
              </a:spcBef>
              <a:buClrTx/>
              <a:buSzPts val="1100"/>
              <a:buFontTx/>
              <a:buChar char="•"/>
              <a:defRPr sz="1100">
                <a:solidFill>
                  <a:srgbClr val="000000"/>
                </a:solidFill>
                <a:latin typeface="Poppins"/>
                <a:ea typeface="Poppins"/>
                <a:cs typeface="Poppins"/>
                <a:sym typeface="Poppins"/>
              </a:defRPr>
            </a:lvl4pPr>
            <a:lvl5pPr marL="2514600" indent="-317500">
              <a:lnSpc>
                <a:spcPct val="157142"/>
              </a:lnSpc>
              <a:spcBef>
                <a:spcPts val="800"/>
              </a:spcBef>
              <a:buClrTx/>
              <a:buSzPts val="1100"/>
              <a:buFontTx/>
              <a:buChar char="•"/>
              <a:defRPr sz="1100">
                <a:solidFill>
                  <a:srgbClr val="000000"/>
                </a:solidFill>
                <a:latin typeface="Poppins"/>
                <a:ea typeface="Poppins"/>
                <a:cs typeface="Poppins"/>
                <a:sym typeface="Poppins"/>
              </a:defRPr>
            </a:lvl5pPr>
          </a:lstStyle>
          <a:p>
            <a:pPr/>
            <a:r>
              <a:t>Body Level One</a:t>
            </a:r>
          </a:p>
          <a:p>
            <a:pPr lvl="1"/>
            <a:r>
              <a:t>Body Level Two</a:t>
            </a:r>
          </a:p>
          <a:p>
            <a:pPr lvl="2"/>
            <a:r>
              <a:t>Body Level Three</a:t>
            </a:r>
          </a:p>
          <a:p>
            <a:pPr lvl="3"/>
            <a:r>
              <a:t>Body Level Four</a:t>
            </a:r>
          </a:p>
          <a:p>
            <a:pPr lvl="4"/>
            <a:r>
              <a:t>Body Level Five</a:t>
            </a:r>
          </a:p>
        </p:txBody>
      </p:sp>
      <p:sp>
        <p:nvSpPr>
          <p:cNvPr id="136" name="Slide Number"/>
          <p:cNvSpPr txBox="1"/>
          <p:nvPr>
            <p:ph type="sldNum" sz="quarter" idx="2"/>
          </p:nvPr>
        </p:nvSpPr>
        <p:spPr>
          <a:xfrm>
            <a:off x="8500365" y="4703145"/>
            <a:ext cx="127001" cy="127001"/>
          </a:xfrm>
          <a:prstGeom prst="rect">
            <a:avLst/>
          </a:prstGeom>
        </p:spPr>
        <p:txBody>
          <a:bodyPr lIns="0" tIns="0" rIns="0" bIns="0">
            <a:spAutoFit/>
          </a:bodyPr>
          <a:lstStyle>
            <a:lvl1pPr>
              <a:defRPr sz="500">
                <a:solidFill>
                  <a:srgbClr val="000000"/>
                </a:solidFill>
                <a:latin typeface="Poppins Medium"/>
                <a:ea typeface="Poppins Medium"/>
                <a:cs typeface="Poppins Medium"/>
                <a:sym typeface="Poppins Medium"/>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rand Mark — Negative">
    <p:bg>
      <p:bgPr>
        <a:solidFill>
          <a:srgbClr val="000000"/>
        </a:solidFill>
      </p:bgPr>
    </p:bg>
    <p:spTree>
      <p:nvGrpSpPr>
        <p:cNvPr id="1" name=""/>
        <p:cNvGrpSpPr/>
        <p:nvPr/>
      </p:nvGrpSpPr>
      <p:grpSpPr>
        <a:xfrm>
          <a:off x="0" y="0"/>
          <a:ext cx="0" cy="0"/>
          <a:chOff x="0" y="0"/>
          <a:chExt cx="0" cy="0"/>
        </a:xfrm>
      </p:grpSpPr>
      <p:pic>
        <p:nvPicPr>
          <p:cNvPr id="143" name="Google Shape;71;p18" descr="Google Shape;71;p18"/>
          <p:cNvPicPr>
            <a:picLocks noChangeAspect="1"/>
          </p:cNvPicPr>
          <p:nvPr/>
        </p:nvPicPr>
        <p:blipFill>
          <a:blip r:embed="rId2">
            <a:extLst/>
          </a:blip>
          <a:stretch>
            <a:fillRect/>
          </a:stretch>
        </p:blipFill>
        <p:spPr>
          <a:xfrm>
            <a:off x="0" y="0"/>
            <a:ext cx="9144000" cy="5143500"/>
          </a:xfrm>
          <a:prstGeom prst="rect">
            <a:avLst/>
          </a:prstGeom>
          <a:ln w="12700">
            <a:miter lim="400000"/>
          </a:ln>
        </p:spPr>
      </p:pic>
      <p:sp>
        <p:nvSpPr>
          <p:cNvPr id="144" name="Slide Number"/>
          <p:cNvSpPr txBox="1"/>
          <p:nvPr>
            <p:ph type="sldNum" sz="quarter" idx="2"/>
          </p:nvPr>
        </p:nvSpPr>
        <p:spPr>
          <a:xfrm>
            <a:off x="8500365" y="4703145"/>
            <a:ext cx="127001" cy="127001"/>
          </a:xfrm>
          <a:prstGeom prst="rect">
            <a:avLst/>
          </a:prstGeom>
        </p:spPr>
        <p:txBody>
          <a:bodyPr lIns="0" tIns="0" rIns="0" bIns="0">
            <a:spAutoFit/>
          </a:bodyPr>
          <a:lstStyle>
            <a:lvl1pPr>
              <a:defRPr sz="500">
                <a:solidFill>
                  <a:srgbClr val="000000"/>
                </a:solidFill>
                <a:latin typeface="Poppins Medium"/>
                <a:ea typeface="Poppins Medium"/>
                <a:cs typeface="Poppins Medium"/>
                <a:sym typeface="Poppins Medium"/>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ize — Red">
    <p:bg>
      <p:bgPr>
        <a:solidFill>
          <a:srgbClr val="FE414D"/>
        </a:solidFill>
      </p:bgPr>
    </p:bg>
    <p:spTree>
      <p:nvGrpSpPr>
        <p:cNvPr id="1" name=""/>
        <p:cNvGrpSpPr/>
        <p:nvPr/>
      </p:nvGrpSpPr>
      <p:grpSpPr>
        <a:xfrm>
          <a:off x="0" y="0"/>
          <a:ext cx="0" cy="0"/>
          <a:chOff x="0" y="0"/>
          <a:chExt cx="0" cy="0"/>
        </a:xfrm>
      </p:grpSpPr>
      <p:sp>
        <p:nvSpPr>
          <p:cNvPr id="151" name="Title Text"/>
          <p:cNvSpPr txBox="1"/>
          <p:nvPr>
            <p:ph type="title"/>
          </p:nvPr>
        </p:nvSpPr>
        <p:spPr>
          <a:xfrm>
            <a:off x="1009955" y="2069569"/>
            <a:ext cx="7121804" cy="1004363"/>
          </a:xfrm>
          <a:prstGeom prst="rect">
            <a:avLst/>
          </a:prstGeom>
        </p:spPr>
        <p:txBody>
          <a:bodyPr lIns="0" tIns="0" rIns="0" bIns="0" anchor="ctr"/>
          <a:lstStyle>
            <a:lvl1pPr algn="ctr">
              <a:lnSpc>
                <a:spcPct val="110000"/>
              </a:lnSpc>
              <a:defRPr sz="2600">
                <a:solidFill>
                  <a:srgbClr val="FFFFFF"/>
                </a:solidFill>
                <a:latin typeface="Poppins Medium"/>
                <a:ea typeface="Poppins Medium"/>
                <a:cs typeface="Poppins Medium"/>
                <a:sym typeface="Poppins Medium"/>
              </a:defRPr>
            </a:lvl1pPr>
          </a:lstStyle>
          <a:p>
            <a:pPr/>
            <a:r>
              <a:t>Title Text</a:t>
            </a:r>
          </a:p>
        </p:txBody>
      </p:sp>
      <p:sp>
        <p:nvSpPr>
          <p:cNvPr id="152" name="Google Shape;79;p20"/>
          <p:cNvSpPr/>
          <p:nvPr/>
        </p:nvSpPr>
        <p:spPr>
          <a:xfrm>
            <a:off x="2770632" y="771525"/>
            <a:ext cx="3600453" cy="360045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1191"/>
                </a:moveTo>
                <a:cubicBezTo>
                  <a:pt x="5493" y="1191"/>
                  <a:pt x="1191" y="5493"/>
                  <a:pt x="1191" y="10800"/>
                </a:cubicBezTo>
                <a:cubicBezTo>
                  <a:pt x="1191" y="16107"/>
                  <a:pt x="5493" y="20409"/>
                  <a:pt x="10800" y="20409"/>
                </a:cubicBezTo>
                <a:cubicBezTo>
                  <a:pt x="16107" y="20409"/>
                  <a:pt x="20409" y="16107"/>
                  <a:pt x="20409" y="10800"/>
                </a:cubicBezTo>
                <a:cubicBezTo>
                  <a:pt x="20409" y="5493"/>
                  <a:pt x="16107" y="1191"/>
                  <a:pt x="10800" y="1191"/>
                </a:cubicBezTo>
                <a:close/>
                <a:moveTo>
                  <a:pt x="10800" y="0"/>
                </a:moveTo>
                <a:cubicBezTo>
                  <a:pt x="16765" y="0"/>
                  <a:pt x="21600" y="4835"/>
                  <a:pt x="21600" y="10800"/>
                </a:cubicBezTo>
                <a:cubicBezTo>
                  <a:pt x="21600" y="16765"/>
                  <a:pt x="16765" y="21600"/>
                  <a:pt x="10800" y="21600"/>
                </a:cubicBezTo>
                <a:cubicBezTo>
                  <a:pt x="4835" y="21600"/>
                  <a:pt x="0" y="16765"/>
                  <a:pt x="0" y="10800"/>
                </a:cubicBezTo>
                <a:cubicBezTo>
                  <a:pt x="0" y="4835"/>
                  <a:pt x="4835" y="0"/>
                  <a:pt x="10800" y="0"/>
                </a:cubicBezTo>
                <a:close/>
              </a:path>
            </a:pathLst>
          </a:custGeom>
          <a:solidFill>
            <a:srgbClr val="FFFFFF"/>
          </a:solidFill>
          <a:ln w="12700">
            <a:miter lim="400000"/>
          </a:ln>
        </p:spPr>
        <p:txBody>
          <a:bodyPr lIns="0" tIns="0" rIns="0" bIns="0" anchor="ctr"/>
          <a:lstStyle/>
          <a:p>
            <a:pPr algn="ctr">
              <a:defRPr>
                <a:solidFill>
                  <a:srgbClr val="FFFFFF"/>
                </a:solidFill>
                <a:latin typeface="Poppins"/>
                <a:ea typeface="Poppins"/>
                <a:cs typeface="Poppins"/>
                <a:sym typeface="Poppins"/>
              </a:defRPr>
            </a:pPr>
          </a:p>
        </p:txBody>
      </p:sp>
      <p:sp>
        <p:nvSpPr>
          <p:cNvPr id="153" name="Slide Number"/>
          <p:cNvSpPr txBox="1"/>
          <p:nvPr>
            <p:ph type="sldNum" sz="quarter" idx="2"/>
          </p:nvPr>
        </p:nvSpPr>
        <p:spPr>
          <a:xfrm>
            <a:off x="8500365" y="4703145"/>
            <a:ext cx="127001" cy="127001"/>
          </a:xfrm>
          <a:prstGeom prst="rect">
            <a:avLst/>
          </a:prstGeom>
        </p:spPr>
        <p:txBody>
          <a:bodyPr lIns="0" tIns="0" rIns="0" bIns="0">
            <a:spAutoFit/>
          </a:bodyPr>
          <a:lstStyle>
            <a:lvl1pPr>
              <a:defRPr sz="500">
                <a:solidFill>
                  <a:srgbClr val="FFFFFF"/>
                </a:solidFill>
                <a:latin typeface="Poppins Medium"/>
                <a:ea typeface="Poppins Medium"/>
                <a:cs typeface="Poppins Medium"/>
                <a:sym typeface="Poppins Medium"/>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Voice — Red">
    <p:bg>
      <p:bgPr>
        <a:solidFill>
          <a:srgbClr val="FE414D"/>
        </a:solidFill>
      </p:bgPr>
    </p:bg>
    <p:spTree>
      <p:nvGrpSpPr>
        <p:cNvPr id="1" name=""/>
        <p:cNvGrpSpPr/>
        <p:nvPr/>
      </p:nvGrpSpPr>
      <p:grpSpPr>
        <a:xfrm>
          <a:off x="0" y="0"/>
          <a:ext cx="0" cy="0"/>
          <a:chOff x="0" y="0"/>
          <a:chExt cx="0" cy="0"/>
        </a:xfrm>
      </p:grpSpPr>
      <p:sp>
        <p:nvSpPr>
          <p:cNvPr id="160" name="Title Text"/>
          <p:cNvSpPr txBox="1"/>
          <p:nvPr>
            <p:ph type="title"/>
          </p:nvPr>
        </p:nvSpPr>
        <p:spPr>
          <a:xfrm>
            <a:off x="1215008" y="2098325"/>
            <a:ext cx="6713984" cy="946849"/>
          </a:xfrm>
          <a:prstGeom prst="rect">
            <a:avLst/>
          </a:prstGeom>
        </p:spPr>
        <p:txBody>
          <a:bodyPr lIns="0" tIns="0" rIns="0" bIns="0" anchor="ctr"/>
          <a:lstStyle>
            <a:lvl1pPr algn="ctr">
              <a:lnSpc>
                <a:spcPct val="110000"/>
              </a:lnSpc>
              <a:defRPr sz="3200">
                <a:solidFill>
                  <a:srgbClr val="FFFFFF"/>
                </a:solidFill>
                <a:latin typeface="Poppins Medium"/>
                <a:ea typeface="Poppins Medium"/>
                <a:cs typeface="Poppins Medium"/>
                <a:sym typeface="Poppins Medium"/>
              </a:defRPr>
            </a:lvl1pPr>
          </a:lstStyle>
          <a:p>
            <a:pPr/>
            <a:r>
              <a:t>Title Text</a:t>
            </a:r>
          </a:p>
        </p:txBody>
      </p:sp>
      <p:sp>
        <p:nvSpPr>
          <p:cNvPr id="161" name="Slide Number"/>
          <p:cNvSpPr txBox="1"/>
          <p:nvPr>
            <p:ph type="sldNum" sz="quarter" idx="2"/>
          </p:nvPr>
        </p:nvSpPr>
        <p:spPr>
          <a:xfrm>
            <a:off x="8500365" y="4703145"/>
            <a:ext cx="127001" cy="127001"/>
          </a:xfrm>
          <a:prstGeom prst="rect">
            <a:avLst/>
          </a:prstGeom>
        </p:spPr>
        <p:txBody>
          <a:bodyPr lIns="0" tIns="0" rIns="0" bIns="0">
            <a:spAutoFit/>
          </a:bodyPr>
          <a:lstStyle>
            <a:lvl1pPr>
              <a:defRPr sz="500">
                <a:solidFill>
                  <a:srgbClr val="FFFFFF"/>
                </a:solidFill>
                <a:latin typeface="Poppins Medium"/>
                <a:ea typeface="Poppins Medium"/>
                <a:cs typeface="Poppins Medium"/>
                <a:sym typeface="Poppins Medium"/>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Voice — Black">
    <p:bg>
      <p:bgPr>
        <a:solidFill>
          <a:srgbClr val="000000"/>
        </a:solidFill>
      </p:bgPr>
    </p:bg>
    <p:spTree>
      <p:nvGrpSpPr>
        <p:cNvPr id="1" name=""/>
        <p:cNvGrpSpPr/>
        <p:nvPr/>
      </p:nvGrpSpPr>
      <p:grpSpPr>
        <a:xfrm>
          <a:off x="0" y="0"/>
          <a:ext cx="0" cy="0"/>
          <a:chOff x="0" y="0"/>
          <a:chExt cx="0" cy="0"/>
        </a:xfrm>
      </p:grpSpPr>
      <p:sp>
        <p:nvSpPr>
          <p:cNvPr id="168" name="Title Text"/>
          <p:cNvSpPr txBox="1"/>
          <p:nvPr>
            <p:ph type="title"/>
          </p:nvPr>
        </p:nvSpPr>
        <p:spPr>
          <a:xfrm>
            <a:off x="1215008" y="2098325"/>
            <a:ext cx="6713984" cy="946849"/>
          </a:xfrm>
          <a:prstGeom prst="rect">
            <a:avLst/>
          </a:prstGeom>
        </p:spPr>
        <p:txBody>
          <a:bodyPr lIns="0" tIns="0" rIns="0" bIns="0" anchor="ctr"/>
          <a:lstStyle>
            <a:lvl1pPr algn="ctr">
              <a:lnSpc>
                <a:spcPct val="110000"/>
              </a:lnSpc>
              <a:defRPr sz="3200">
                <a:solidFill>
                  <a:srgbClr val="FFFFFF"/>
                </a:solidFill>
                <a:latin typeface="Poppins Medium"/>
                <a:ea typeface="Poppins Medium"/>
                <a:cs typeface="Poppins Medium"/>
                <a:sym typeface="Poppins Medium"/>
              </a:defRPr>
            </a:lvl1pPr>
          </a:lstStyle>
          <a:p>
            <a:pPr/>
            <a:r>
              <a:t>Title Text</a:t>
            </a:r>
          </a:p>
        </p:txBody>
      </p:sp>
      <p:sp>
        <p:nvSpPr>
          <p:cNvPr id="169" name="Slide Number"/>
          <p:cNvSpPr txBox="1"/>
          <p:nvPr>
            <p:ph type="sldNum" sz="quarter" idx="2"/>
          </p:nvPr>
        </p:nvSpPr>
        <p:spPr>
          <a:xfrm>
            <a:off x="8500365" y="4703145"/>
            <a:ext cx="127001" cy="127001"/>
          </a:xfrm>
          <a:prstGeom prst="rect">
            <a:avLst/>
          </a:prstGeom>
        </p:spPr>
        <p:txBody>
          <a:bodyPr lIns="0" tIns="0" rIns="0" bIns="0">
            <a:spAutoFit/>
          </a:bodyPr>
          <a:lstStyle>
            <a:lvl1pPr>
              <a:defRPr sz="500">
                <a:solidFill>
                  <a:srgbClr val="FFFFFF"/>
                </a:solidFill>
                <a:latin typeface="Poppins Medium"/>
                <a:ea typeface="Poppins Medium"/>
                <a:cs typeface="Poppins Medium"/>
                <a:sym typeface="Poppins Medium"/>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_HEADER">
    <p:spTree>
      <p:nvGrpSpPr>
        <p:cNvPr id="1" name=""/>
        <p:cNvGrpSpPr/>
        <p:nvPr/>
      </p:nvGrpSpPr>
      <p:grpSpPr>
        <a:xfrm>
          <a:off x="0" y="0"/>
          <a:ext cx="0" cy="0"/>
          <a:chOff x="0" y="0"/>
          <a:chExt cx="0" cy="0"/>
        </a:xfrm>
      </p:grpSpPr>
      <p:sp>
        <p:nvSpPr>
          <p:cNvPr id="20" name="Title Text"/>
          <p:cNvSpPr txBox="1"/>
          <p:nvPr>
            <p:ph type="title"/>
          </p:nvPr>
        </p:nvSpPr>
        <p:spPr>
          <a:xfrm>
            <a:off x="311698" y="2150847"/>
            <a:ext cx="8520604" cy="841803"/>
          </a:xfrm>
          <a:prstGeom prst="rect">
            <a:avLst/>
          </a:prstGeom>
        </p:spPr>
        <p:txBody>
          <a:bodyPr anchor="ctr"/>
          <a:lstStyle>
            <a:lvl1pPr algn="ctr">
              <a:defRPr sz="3600"/>
            </a:lvl1pPr>
          </a:lstStyle>
          <a:p>
            <a:pPr/>
            <a:r>
              <a:t>Title Text</a:t>
            </a:r>
          </a:p>
        </p:txBody>
      </p:sp>
      <p:sp>
        <p:nvSpPr>
          <p:cNvPr id="2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Voice — Blue">
    <p:bg>
      <p:bgPr>
        <a:solidFill>
          <a:srgbClr val="079FFF"/>
        </a:solidFill>
      </p:bgPr>
    </p:bg>
    <p:spTree>
      <p:nvGrpSpPr>
        <p:cNvPr id="1" name=""/>
        <p:cNvGrpSpPr/>
        <p:nvPr/>
      </p:nvGrpSpPr>
      <p:grpSpPr>
        <a:xfrm>
          <a:off x="0" y="0"/>
          <a:ext cx="0" cy="0"/>
          <a:chOff x="0" y="0"/>
          <a:chExt cx="0" cy="0"/>
        </a:xfrm>
      </p:grpSpPr>
      <p:sp>
        <p:nvSpPr>
          <p:cNvPr id="176" name="Title Text"/>
          <p:cNvSpPr txBox="1"/>
          <p:nvPr>
            <p:ph type="title"/>
          </p:nvPr>
        </p:nvSpPr>
        <p:spPr>
          <a:xfrm>
            <a:off x="1215008" y="2098325"/>
            <a:ext cx="6713984" cy="946849"/>
          </a:xfrm>
          <a:prstGeom prst="rect">
            <a:avLst/>
          </a:prstGeom>
        </p:spPr>
        <p:txBody>
          <a:bodyPr lIns="0" tIns="0" rIns="0" bIns="0" anchor="ctr"/>
          <a:lstStyle>
            <a:lvl1pPr algn="ctr">
              <a:lnSpc>
                <a:spcPct val="110000"/>
              </a:lnSpc>
              <a:defRPr sz="3200">
                <a:solidFill>
                  <a:srgbClr val="FFFFFF"/>
                </a:solidFill>
                <a:latin typeface="Poppins Medium"/>
                <a:ea typeface="Poppins Medium"/>
                <a:cs typeface="Poppins Medium"/>
                <a:sym typeface="Poppins Medium"/>
              </a:defRPr>
            </a:lvl1pPr>
          </a:lstStyle>
          <a:p>
            <a:pPr/>
            <a:r>
              <a:t>Title Text</a:t>
            </a:r>
          </a:p>
        </p:txBody>
      </p:sp>
      <p:sp>
        <p:nvSpPr>
          <p:cNvPr id="177" name="Slide Number"/>
          <p:cNvSpPr txBox="1"/>
          <p:nvPr>
            <p:ph type="sldNum" sz="quarter" idx="2"/>
          </p:nvPr>
        </p:nvSpPr>
        <p:spPr>
          <a:xfrm>
            <a:off x="8500365" y="4703145"/>
            <a:ext cx="127001" cy="127001"/>
          </a:xfrm>
          <a:prstGeom prst="rect">
            <a:avLst/>
          </a:prstGeom>
        </p:spPr>
        <p:txBody>
          <a:bodyPr lIns="0" tIns="0" rIns="0" bIns="0">
            <a:spAutoFit/>
          </a:bodyPr>
          <a:lstStyle>
            <a:lvl1pPr>
              <a:defRPr sz="500">
                <a:solidFill>
                  <a:srgbClr val="FFFFFF"/>
                </a:solidFill>
                <a:latin typeface="Poppins Medium"/>
                <a:ea typeface="Poppins Medium"/>
                <a:cs typeface="Poppins Medium"/>
                <a:sym typeface="Poppins Medium"/>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Voice 2 — Black">
    <p:bg>
      <p:bgPr>
        <a:solidFill>
          <a:srgbClr val="000000"/>
        </a:solidFill>
      </p:bgPr>
    </p:bg>
    <p:spTree>
      <p:nvGrpSpPr>
        <p:cNvPr id="1" name=""/>
        <p:cNvGrpSpPr/>
        <p:nvPr/>
      </p:nvGrpSpPr>
      <p:grpSpPr>
        <a:xfrm>
          <a:off x="0" y="0"/>
          <a:ext cx="0" cy="0"/>
          <a:chOff x="0" y="0"/>
          <a:chExt cx="0" cy="0"/>
        </a:xfrm>
      </p:grpSpPr>
      <p:sp>
        <p:nvSpPr>
          <p:cNvPr id="184" name="Title Text"/>
          <p:cNvSpPr txBox="1"/>
          <p:nvPr>
            <p:ph type="title"/>
          </p:nvPr>
        </p:nvSpPr>
        <p:spPr>
          <a:xfrm>
            <a:off x="1215008" y="1133687"/>
            <a:ext cx="6713984" cy="2876126"/>
          </a:xfrm>
          <a:prstGeom prst="rect">
            <a:avLst/>
          </a:prstGeom>
        </p:spPr>
        <p:txBody>
          <a:bodyPr lIns="0" tIns="0" rIns="0" bIns="0" anchor="ctr"/>
          <a:lstStyle>
            <a:lvl1pPr algn="ctr">
              <a:lnSpc>
                <a:spcPct val="120000"/>
              </a:lnSpc>
              <a:defRPr sz="2300">
                <a:solidFill>
                  <a:srgbClr val="FFFFFF"/>
                </a:solidFill>
                <a:latin typeface="Poppins"/>
                <a:ea typeface="Poppins"/>
                <a:cs typeface="Poppins"/>
                <a:sym typeface="Poppins"/>
              </a:defRPr>
            </a:lvl1pPr>
          </a:lstStyle>
          <a:p>
            <a:pPr/>
            <a:r>
              <a:t>Title Text</a:t>
            </a:r>
          </a:p>
        </p:txBody>
      </p:sp>
      <p:sp>
        <p:nvSpPr>
          <p:cNvPr id="185" name="Google Shape;92;p24"/>
          <p:cNvSpPr/>
          <p:nvPr/>
        </p:nvSpPr>
        <p:spPr>
          <a:xfrm>
            <a:off x="1098422" y="-2"/>
            <a:ext cx="6947155" cy="514350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7523" y="0"/>
                </a:moveTo>
                <a:lnTo>
                  <a:pt x="18060" y="0"/>
                </a:lnTo>
                <a:lnTo>
                  <a:pt x="18062" y="2"/>
                </a:lnTo>
                <a:cubicBezTo>
                  <a:pt x="20235" y="2671"/>
                  <a:pt x="21600" y="6520"/>
                  <a:pt x="21600" y="10800"/>
                </a:cubicBezTo>
                <a:cubicBezTo>
                  <a:pt x="21600" y="15080"/>
                  <a:pt x="20235" y="18929"/>
                  <a:pt x="18062" y="21598"/>
                </a:cubicBezTo>
                <a:lnTo>
                  <a:pt x="18060" y="21600"/>
                </a:lnTo>
                <a:lnTo>
                  <a:pt x="17523" y="21600"/>
                </a:lnTo>
                <a:lnTo>
                  <a:pt x="17825" y="21246"/>
                </a:lnTo>
                <a:cubicBezTo>
                  <a:pt x="19928" y="18664"/>
                  <a:pt x="21248" y="14940"/>
                  <a:pt x="21248" y="10800"/>
                </a:cubicBezTo>
                <a:cubicBezTo>
                  <a:pt x="21248" y="6660"/>
                  <a:pt x="19928" y="2936"/>
                  <a:pt x="17825" y="354"/>
                </a:cubicBezTo>
                <a:close/>
                <a:moveTo>
                  <a:pt x="3540" y="0"/>
                </a:moveTo>
                <a:lnTo>
                  <a:pt x="4077" y="0"/>
                </a:lnTo>
                <a:lnTo>
                  <a:pt x="3775" y="354"/>
                </a:lnTo>
                <a:cubicBezTo>
                  <a:pt x="1672" y="2936"/>
                  <a:pt x="352" y="6660"/>
                  <a:pt x="352" y="10800"/>
                </a:cubicBezTo>
                <a:cubicBezTo>
                  <a:pt x="352" y="14940"/>
                  <a:pt x="1672" y="18664"/>
                  <a:pt x="3775" y="21246"/>
                </a:cubicBezTo>
                <a:lnTo>
                  <a:pt x="4077" y="21600"/>
                </a:lnTo>
                <a:lnTo>
                  <a:pt x="3540" y="21600"/>
                </a:lnTo>
                <a:lnTo>
                  <a:pt x="3538" y="21598"/>
                </a:lnTo>
                <a:cubicBezTo>
                  <a:pt x="1365" y="18929"/>
                  <a:pt x="0" y="15080"/>
                  <a:pt x="0" y="10800"/>
                </a:cubicBezTo>
                <a:cubicBezTo>
                  <a:pt x="0" y="6520"/>
                  <a:pt x="1365" y="2671"/>
                  <a:pt x="3538" y="2"/>
                </a:cubicBezTo>
                <a:close/>
              </a:path>
            </a:pathLst>
          </a:custGeom>
          <a:solidFill>
            <a:srgbClr val="FE414D"/>
          </a:solidFill>
          <a:ln w="12700">
            <a:miter lim="400000"/>
          </a:ln>
        </p:spPr>
        <p:txBody>
          <a:bodyPr lIns="0" tIns="0" rIns="0" bIns="0" anchor="ctr"/>
          <a:lstStyle/>
          <a:p>
            <a:pPr algn="ctr">
              <a:defRPr>
                <a:solidFill>
                  <a:srgbClr val="FFFFFF"/>
                </a:solidFill>
                <a:latin typeface="Poppins"/>
                <a:ea typeface="Poppins"/>
                <a:cs typeface="Poppins"/>
                <a:sym typeface="Poppins"/>
              </a:defRPr>
            </a:pPr>
          </a:p>
        </p:txBody>
      </p:sp>
      <p:sp>
        <p:nvSpPr>
          <p:cNvPr id="186" name="Slide Number"/>
          <p:cNvSpPr txBox="1"/>
          <p:nvPr>
            <p:ph type="sldNum" sz="quarter" idx="2"/>
          </p:nvPr>
        </p:nvSpPr>
        <p:spPr>
          <a:xfrm>
            <a:off x="8500365" y="4703145"/>
            <a:ext cx="127001" cy="127001"/>
          </a:xfrm>
          <a:prstGeom prst="rect">
            <a:avLst/>
          </a:prstGeom>
        </p:spPr>
        <p:txBody>
          <a:bodyPr lIns="0" tIns="0" rIns="0" bIns="0">
            <a:spAutoFit/>
          </a:bodyPr>
          <a:lstStyle>
            <a:lvl1pPr>
              <a:defRPr sz="500">
                <a:solidFill>
                  <a:srgbClr val="FFFFFF"/>
                </a:solidFill>
                <a:latin typeface="Poppins Medium"/>
                <a:ea typeface="Poppins Medium"/>
                <a:cs typeface="Poppins Medium"/>
                <a:sym typeface="Poppins Medium"/>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Voice 2 — Red">
    <p:bg>
      <p:bgPr>
        <a:solidFill>
          <a:srgbClr val="FE414D"/>
        </a:solidFill>
      </p:bgPr>
    </p:bg>
    <p:spTree>
      <p:nvGrpSpPr>
        <p:cNvPr id="1" name=""/>
        <p:cNvGrpSpPr/>
        <p:nvPr/>
      </p:nvGrpSpPr>
      <p:grpSpPr>
        <a:xfrm>
          <a:off x="0" y="0"/>
          <a:ext cx="0" cy="0"/>
          <a:chOff x="0" y="0"/>
          <a:chExt cx="0" cy="0"/>
        </a:xfrm>
      </p:grpSpPr>
      <p:sp>
        <p:nvSpPr>
          <p:cNvPr id="193" name="Title Text"/>
          <p:cNvSpPr txBox="1"/>
          <p:nvPr>
            <p:ph type="title"/>
          </p:nvPr>
        </p:nvSpPr>
        <p:spPr>
          <a:xfrm>
            <a:off x="1215008" y="1133687"/>
            <a:ext cx="6713984" cy="2876126"/>
          </a:xfrm>
          <a:prstGeom prst="rect">
            <a:avLst/>
          </a:prstGeom>
        </p:spPr>
        <p:txBody>
          <a:bodyPr lIns="0" tIns="0" rIns="0" bIns="0" anchor="ctr"/>
          <a:lstStyle>
            <a:lvl1pPr algn="ctr">
              <a:lnSpc>
                <a:spcPct val="120000"/>
              </a:lnSpc>
              <a:defRPr sz="2300">
                <a:solidFill>
                  <a:srgbClr val="FFFFFF"/>
                </a:solidFill>
                <a:latin typeface="Poppins"/>
                <a:ea typeface="Poppins"/>
                <a:cs typeface="Poppins"/>
                <a:sym typeface="Poppins"/>
              </a:defRPr>
            </a:lvl1pPr>
          </a:lstStyle>
          <a:p>
            <a:pPr/>
            <a:r>
              <a:t>Title Text</a:t>
            </a:r>
          </a:p>
        </p:txBody>
      </p:sp>
      <p:sp>
        <p:nvSpPr>
          <p:cNvPr id="194" name="Google Shape;96;p25"/>
          <p:cNvSpPr/>
          <p:nvPr/>
        </p:nvSpPr>
        <p:spPr>
          <a:xfrm>
            <a:off x="1098422" y="-2"/>
            <a:ext cx="6947155" cy="514350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7523" y="0"/>
                </a:moveTo>
                <a:lnTo>
                  <a:pt x="18060" y="0"/>
                </a:lnTo>
                <a:lnTo>
                  <a:pt x="18062" y="2"/>
                </a:lnTo>
                <a:cubicBezTo>
                  <a:pt x="20235" y="2671"/>
                  <a:pt x="21600" y="6520"/>
                  <a:pt x="21600" y="10800"/>
                </a:cubicBezTo>
                <a:cubicBezTo>
                  <a:pt x="21600" y="15080"/>
                  <a:pt x="20235" y="18929"/>
                  <a:pt x="18062" y="21598"/>
                </a:cubicBezTo>
                <a:lnTo>
                  <a:pt x="18060" y="21600"/>
                </a:lnTo>
                <a:lnTo>
                  <a:pt x="17523" y="21600"/>
                </a:lnTo>
                <a:lnTo>
                  <a:pt x="17825" y="21246"/>
                </a:lnTo>
                <a:cubicBezTo>
                  <a:pt x="19928" y="18664"/>
                  <a:pt x="21248" y="14940"/>
                  <a:pt x="21248" y="10800"/>
                </a:cubicBezTo>
                <a:cubicBezTo>
                  <a:pt x="21248" y="6660"/>
                  <a:pt x="19928" y="2936"/>
                  <a:pt x="17825" y="354"/>
                </a:cubicBezTo>
                <a:close/>
                <a:moveTo>
                  <a:pt x="3540" y="0"/>
                </a:moveTo>
                <a:lnTo>
                  <a:pt x="4077" y="0"/>
                </a:lnTo>
                <a:lnTo>
                  <a:pt x="3775" y="354"/>
                </a:lnTo>
                <a:cubicBezTo>
                  <a:pt x="1672" y="2936"/>
                  <a:pt x="352" y="6660"/>
                  <a:pt x="352" y="10800"/>
                </a:cubicBezTo>
                <a:cubicBezTo>
                  <a:pt x="352" y="14940"/>
                  <a:pt x="1672" y="18664"/>
                  <a:pt x="3775" y="21246"/>
                </a:cubicBezTo>
                <a:lnTo>
                  <a:pt x="4077" y="21600"/>
                </a:lnTo>
                <a:lnTo>
                  <a:pt x="3540" y="21600"/>
                </a:lnTo>
                <a:lnTo>
                  <a:pt x="3538" y="21598"/>
                </a:lnTo>
                <a:cubicBezTo>
                  <a:pt x="1365" y="18929"/>
                  <a:pt x="0" y="15080"/>
                  <a:pt x="0" y="10800"/>
                </a:cubicBezTo>
                <a:cubicBezTo>
                  <a:pt x="0" y="6520"/>
                  <a:pt x="1365" y="2671"/>
                  <a:pt x="3538" y="2"/>
                </a:cubicBezTo>
                <a:close/>
              </a:path>
            </a:pathLst>
          </a:custGeom>
          <a:solidFill>
            <a:srgbClr val="FFFFFF"/>
          </a:solidFill>
          <a:ln w="12700">
            <a:miter lim="400000"/>
          </a:ln>
        </p:spPr>
        <p:txBody>
          <a:bodyPr lIns="0" tIns="0" rIns="0" bIns="0" anchor="ctr"/>
          <a:lstStyle/>
          <a:p>
            <a:pPr algn="ctr">
              <a:defRPr>
                <a:solidFill>
                  <a:srgbClr val="FFFFFF"/>
                </a:solidFill>
                <a:latin typeface="Poppins"/>
                <a:ea typeface="Poppins"/>
                <a:cs typeface="Poppins"/>
                <a:sym typeface="Poppins"/>
              </a:defRPr>
            </a:pPr>
          </a:p>
        </p:txBody>
      </p:sp>
      <p:sp>
        <p:nvSpPr>
          <p:cNvPr id="195" name="Slide Number"/>
          <p:cNvSpPr txBox="1"/>
          <p:nvPr>
            <p:ph type="sldNum" sz="quarter" idx="2"/>
          </p:nvPr>
        </p:nvSpPr>
        <p:spPr>
          <a:xfrm>
            <a:off x="8500365" y="4703145"/>
            <a:ext cx="127001" cy="127001"/>
          </a:xfrm>
          <a:prstGeom prst="rect">
            <a:avLst/>
          </a:prstGeom>
        </p:spPr>
        <p:txBody>
          <a:bodyPr lIns="0" tIns="0" rIns="0" bIns="0">
            <a:spAutoFit/>
          </a:bodyPr>
          <a:lstStyle>
            <a:lvl1pPr>
              <a:defRPr sz="500">
                <a:solidFill>
                  <a:srgbClr val="FFFFFF"/>
                </a:solidFill>
                <a:latin typeface="Poppins Medium"/>
                <a:ea typeface="Poppins Medium"/>
                <a:cs typeface="Poppins Medium"/>
                <a:sym typeface="Poppins Medium"/>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Voice 2 — Blue">
    <p:bg>
      <p:bgPr>
        <a:solidFill>
          <a:srgbClr val="079FFF"/>
        </a:solidFill>
      </p:bgPr>
    </p:bg>
    <p:spTree>
      <p:nvGrpSpPr>
        <p:cNvPr id="1" name=""/>
        <p:cNvGrpSpPr/>
        <p:nvPr/>
      </p:nvGrpSpPr>
      <p:grpSpPr>
        <a:xfrm>
          <a:off x="0" y="0"/>
          <a:ext cx="0" cy="0"/>
          <a:chOff x="0" y="0"/>
          <a:chExt cx="0" cy="0"/>
        </a:xfrm>
      </p:grpSpPr>
      <p:sp>
        <p:nvSpPr>
          <p:cNvPr id="202" name="Title Text"/>
          <p:cNvSpPr txBox="1"/>
          <p:nvPr>
            <p:ph type="title"/>
          </p:nvPr>
        </p:nvSpPr>
        <p:spPr>
          <a:xfrm>
            <a:off x="1215008" y="1133687"/>
            <a:ext cx="6713984" cy="2876126"/>
          </a:xfrm>
          <a:prstGeom prst="rect">
            <a:avLst/>
          </a:prstGeom>
        </p:spPr>
        <p:txBody>
          <a:bodyPr lIns="0" tIns="0" rIns="0" bIns="0" anchor="ctr"/>
          <a:lstStyle>
            <a:lvl1pPr algn="ctr">
              <a:lnSpc>
                <a:spcPct val="120000"/>
              </a:lnSpc>
              <a:defRPr sz="2300">
                <a:solidFill>
                  <a:srgbClr val="FFFFFF"/>
                </a:solidFill>
                <a:latin typeface="Poppins"/>
                <a:ea typeface="Poppins"/>
                <a:cs typeface="Poppins"/>
                <a:sym typeface="Poppins"/>
              </a:defRPr>
            </a:lvl1pPr>
          </a:lstStyle>
          <a:p>
            <a:pPr/>
            <a:r>
              <a:t>Title Text</a:t>
            </a:r>
          </a:p>
        </p:txBody>
      </p:sp>
      <p:sp>
        <p:nvSpPr>
          <p:cNvPr id="203" name="Google Shape;100;p26"/>
          <p:cNvSpPr/>
          <p:nvPr/>
        </p:nvSpPr>
        <p:spPr>
          <a:xfrm>
            <a:off x="1098422" y="-2"/>
            <a:ext cx="6947155" cy="514350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7523" y="0"/>
                </a:moveTo>
                <a:lnTo>
                  <a:pt x="18060" y="0"/>
                </a:lnTo>
                <a:lnTo>
                  <a:pt x="18062" y="2"/>
                </a:lnTo>
                <a:cubicBezTo>
                  <a:pt x="20235" y="2671"/>
                  <a:pt x="21600" y="6520"/>
                  <a:pt x="21600" y="10800"/>
                </a:cubicBezTo>
                <a:cubicBezTo>
                  <a:pt x="21600" y="15080"/>
                  <a:pt x="20235" y="18929"/>
                  <a:pt x="18062" y="21598"/>
                </a:cubicBezTo>
                <a:lnTo>
                  <a:pt x="18060" y="21600"/>
                </a:lnTo>
                <a:lnTo>
                  <a:pt x="17523" y="21600"/>
                </a:lnTo>
                <a:lnTo>
                  <a:pt x="17825" y="21246"/>
                </a:lnTo>
                <a:cubicBezTo>
                  <a:pt x="19928" y="18664"/>
                  <a:pt x="21248" y="14940"/>
                  <a:pt x="21248" y="10800"/>
                </a:cubicBezTo>
                <a:cubicBezTo>
                  <a:pt x="21248" y="6660"/>
                  <a:pt x="19928" y="2936"/>
                  <a:pt x="17825" y="354"/>
                </a:cubicBezTo>
                <a:close/>
                <a:moveTo>
                  <a:pt x="3540" y="0"/>
                </a:moveTo>
                <a:lnTo>
                  <a:pt x="4077" y="0"/>
                </a:lnTo>
                <a:lnTo>
                  <a:pt x="3775" y="354"/>
                </a:lnTo>
                <a:cubicBezTo>
                  <a:pt x="1672" y="2936"/>
                  <a:pt x="352" y="6660"/>
                  <a:pt x="352" y="10800"/>
                </a:cubicBezTo>
                <a:cubicBezTo>
                  <a:pt x="352" y="14940"/>
                  <a:pt x="1672" y="18664"/>
                  <a:pt x="3775" y="21246"/>
                </a:cubicBezTo>
                <a:lnTo>
                  <a:pt x="4077" y="21600"/>
                </a:lnTo>
                <a:lnTo>
                  <a:pt x="3540" y="21600"/>
                </a:lnTo>
                <a:lnTo>
                  <a:pt x="3538" y="21598"/>
                </a:lnTo>
                <a:cubicBezTo>
                  <a:pt x="1365" y="18929"/>
                  <a:pt x="0" y="15080"/>
                  <a:pt x="0" y="10800"/>
                </a:cubicBezTo>
                <a:cubicBezTo>
                  <a:pt x="0" y="6520"/>
                  <a:pt x="1365" y="2671"/>
                  <a:pt x="3538" y="2"/>
                </a:cubicBezTo>
                <a:close/>
              </a:path>
            </a:pathLst>
          </a:custGeom>
          <a:solidFill>
            <a:srgbClr val="FFFFFF"/>
          </a:solidFill>
          <a:ln w="12700">
            <a:miter lim="400000"/>
          </a:ln>
        </p:spPr>
        <p:txBody>
          <a:bodyPr lIns="0" tIns="0" rIns="0" bIns="0" anchor="ctr"/>
          <a:lstStyle/>
          <a:p>
            <a:pPr algn="ctr">
              <a:defRPr>
                <a:solidFill>
                  <a:srgbClr val="FFFFFF"/>
                </a:solidFill>
                <a:latin typeface="Poppins"/>
                <a:ea typeface="Poppins"/>
                <a:cs typeface="Poppins"/>
                <a:sym typeface="Poppins"/>
              </a:defRPr>
            </a:pPr>
          </a:p>
        </p:txBody>
      </p:sp>
      <p:sp>
        <p:nvSpPr>
          <p:cNvPr id="204" name="Slide Number"/>
          <p:cNvSpPr txBox="1"/>
          <p:nvPr>
            <p:ph type="sldNum" sz="quarter" idx="2"/>
          </p:nvPr>
        </p:nvSpPr>
        <p:spPr>
          <a:xfrm>
            <a:off x="8500365" y="4703145"/>
            <a:ext cx="127001" cy="127001"/>
          </a:xfrm>
          <a:prstGeom prst="rect">
            <a:avLst/>
          </a:prstGeom>
        </p:spPr>
        <p:txBody>
          <a:bodyPr lIns="0" tIns="0" rIns="0" bIns="0">
            <a:spAutoFit/>
          </a:bodyPr>
          <a:lstStyle>
            <a:lvl1pPr>
              <a:defRPr sz="500">
                <a:solidFill>
                  <a:srgbClr val="FFFFFF"/>
                </a:solidFill>
                <a:latin typeface="Poppins Medium"/>
                <a:ea typeface="Poppins Medium"/>
                <a:cs typeface="Poppins Medium"/>
                <a:sym typeface="Poppins Medium"/>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ampaign — Black">
    <p:bg>
      <p:bgPr>
        <a:solidFill>
          <a:srgbClr val="000000"/>
        </a:solidFill>
      </p:bgPr>
    </p:bg>
    <p:spTree>
      <p:nvGrpSpPr>
        <p:cNvPr id="1" name=""/>
        <p:cNvGrpSpPr/>
        <p:nvPr/>
      </p:nvGrpSpPr>
      <p:grpSpPr>
        <a:xfrm>
          <a:off x="0" y="0"/>
          <a:ext cx="0" cy="0"/>
          <a:chOff x="0" y="0"/>
          <a:chExt cx="0" cy="0"/>
        </a:xfrm>
      </p:grpSpPr>
      <p:sp>
        <p:nvSpPr>
          <p:cNvPr id="211" name="Google Shape;103;p27"/>
          <p:cNvSpPr/>
          <p:nvPr/>
        </p:nvSpPr>
        <p:spPr>
          <a:xfrm>
            <a:off x="4482846" y="1943180"/>
            <a:ext cx="178311" cy="18119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6966"/>
                </a:moveTo>
                <a:cubicBezTo>
                  <a:pt x="8735" y="6966"/>
                  <a:pt x="7062" y="8682"/>
                  <a:pt x="7062" y="10800"/>
                </a:cubicBezTo>
                <a:cubicBezTo>
                  <a:pt x="7062" y="12918"/>
                  <a:pt x="8735" y="14634"/>
                  <a:pt x="10800" y="14634"/>
                </a:cubicBezTo>
                <a:cubicBezTo>
                  <a:pt x="12865" y="14634"/>
                  <a:pt x="14538" y="12918"/>
                  <a:pt x="14538" y="10800"/>
                </a:cubicBezTo>
                <a:cubicBezTo>
                  <a:pt x="14538" y="8682"/>
                  <a:pt x="12865" y="6966"/>
                  <a:pt x="10800" y="6966"/>
                </a:cubicBezTo>
                <a:close/>
                <a:moveTo>
                  <a:pt x="10800" y="0"/>
                </a:moveTo>
                <a:cubicBezTo>
                  <a:pt x="16765" y="0"/>
                  <a:pt x="21600" y="4835"/>
                  <a:pt x="21600" y="10800"/>
                </a:cubicBezTo>
                <a:cubicBezTo>
                  <a:pt x="21600" y="16765"/>
                  <a:pt x="16765" y="21600"/>
                  <a:pt x="10800" y="21600"/>
                </a:cubicBezTo>
                <a:cubicBezTo>
                  <a:pt x="4835" y="21600"/>
                  <a:pt x="0" y="16765"/>
                  <a:pt x="0" y="10800"/>
                </a:cubicBezTo>
                <a:cubicBezTo>
                  <a:pt x="0" y="4835"/>
                  <a:pt x="4835" y="0"/>
                  <a:pt x="10800" y="0"/>
                </a:cubicBezTo>
                <a:close/>
              </a:path>
            </a:pathLst>
          </a:custGeom>
          <a:solidFill>
            <a:srgbClr val="FE414D"/>
          </a:solidFill>
          <a:ln w="12700">
            <a:miter lim="400000"/>
          </a:ln>
        </p:spPr>
        <p:txBody>
          <a:bodyPr lIns="0" tIns="0" rIns="0" bIns="0" anchor="ctr"/>
          <a:lstStyle/>
          <a:p>
            <a:pPr algn="ctr">
              <a:defRPr>
                <a:solidFill>
                  <a:srgbClr val="FFFFFF"/>
                </a:solidFill>
                <a:latin typeface="Poppins"/>
                <a:ea typeface="Poppins"/>
                <a:cs typeface="Poppins"/>
                <a:sym typeface="Poppins"/>
              </a:defRPr>
            </a:pPr>
          </a:p>
        </p:txBody>
      </p:sp>
      <p:sp>
        <p:nvSpPr>
          <p:cNvPr id="212" name="Title Text"/>
          <p:cNvSpPr txBox="1"/>
          <p:nvPr>
            <p:ph type="title"/>
          </p:nvPr>
        </p:nvSpPr>
        <p:spPr>
          <a:xfrm>
            <a:off x="1215010" y="2322926"/>
            <a:ext cx="6713982" cy="946847"/>
          </a:xfrm>
          <a:prstGeom prst="rect">
            <a:avLst/>
          </a:prstGeom>
        </p:spPr>
        <p:txBody>
          <a:bodyPr lIns="0" tIns="0" rIns="0" bIns="0" anchor="ctr"/>
          <a:lstStyle>
            <a:lvl1pPr algn="ctr">
              <a:lnSpc>
                <a:spcPct val="110000"/>
              </a:lnSpc>
              <a:defRPr sz="3200">
                <a:solidFill>
                  <a:srgbClr val="FFFFFF"/>
                </a:solidFill>
                <a:latin typeface="Poppins"/>
                <a:ea typeface="Poppins"/>
                <a:cs typeface="Poppins"/>
                <a:sym typeface="Poppins"/>
              </a:defRPr>
            </a:lvl1pPr>
          </a:lstStyle>
          <a:p>
            <a:pPr/>
            <a:r>
              <a:t>Title Text</a:t>
            </a:r>
          </a:p>
        </p:txBody>
      </p:sp>
      <p:sp>
        <p:nvSpPr>
          <p:cNvPr id="213" name="Slide Number"/>
          <p:cNvSpPr txBox="1"/>
          <p:nvPr>
            <p:ph type="sldNum" sz="quarter" idx="2"/>
          </p:nvPr>
        </p:nvSpPr>
        <p:spPr>
          <a:xfrm>
            <a:off x="8500365" y="4703145"/>
            <a:ext cx="127001" cy="127001"/>
          </a:xfrm>
          <a:prstGeom prst="rect">
            <a:avLst/>
          </a:prstGeom>
        </p:spPr>
        <p:txBody>
          <a:bodyPr lIns="0" tIns="0" rIns="0" bIns="0">
            <a:spAutoFit/>
          </a:bodyPr>
          <a:lstStyle>
            <a:lvl1pPr>
              <a:defRPr sz="500">
                <a:solidFill>
                  <a:srgbClr val="FFFFFF"/>
                </a:solidFill>
                <a:latin typeface="Poppins Medium"/>
                <a:ea typeface="Poppins Medium"/>
                <a:cs typeface="Poppins Medium"/>
                <a:sym typeface="Poppins Medium"/>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ampaign — Red">
    <p:bg>
      <p:bgPr>
        <a:solidFill>
          <a:srgbClr val="FE414D"/>
        </a:solidFill>
      </p:bgPr>
    </p:bg>
    <p:spTree>
      <p:nvGrpSpPr>
        <p:cNvPr id="1" name=""/>
        <p:cNvGrpSpPr/>
        <p:nvPr/>
      </p:nvGrpSpPr>
      <p:grpSpPr>
        <a:xfrm>
          <a:off x="0" y="0"/>
          <a:ext cx="0" cy="0"/>
          <a:chOff x="0" y="0"/>
          <a:chExt cx="0" cy="0"/>
        </a:xfrm>
      </p:grpSpPr>
      <p:sp>
        <p:nvSpPr>
          <p:cNvPr id="220" name="Google Shape;107;p28"/>
          <p:cNvSpPr/>
          <p:nvPr/>
        </p:nvSpPr>
        <p:spPr>
          <a:xfrm>
            <a:off x="4482846" y="1943180"/>
            <a:ext cx="178311" cy="18119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6966"/>
                </a:moveTo>
                <a:cubicBezTo>
                  <a:pt x="8735" y="6966"/>
                  <a:pt x="7062" y="8682"/>
                  <a:pt x="7062" y="10800"/>
                </a:cubicBezTo>
                <a:cubicBezTo>
                  <a:pt x="7062" y="12918"/>
                  <a:pt x="8735" y="14634"/>
                  <a:pt x="10800" y="14634"/>
                </a:cubicBezTo>
                <a:cubicBezTo>
                  <a:pt x="12865" y="14634"/>
                  <a:pt x="14538" y="12918"/>
                  <a:pt x="14538" y="10800"/>
                </a:cubicBezTo>
                <a:cubicBezTo>
                  <a:pt x="14538" y="8682"/>
                  <a:pt x="12865" y="6966"/>
                  <a:pt x="10800" y="6966"/>
                </a:cubicBezTo>
                <a:close/>
                <a:moveTo>
                  <a:pt x="10800" y="0"/>
                </a:moveTo>
                <a:cubicBezTo>
                  <a:pt x="16765" y="0"/>
                  <a:pt x="21600" y="4835"/>
                  <a:pt x="21600" y="10800"/>
                </a:cubicBezTo>
                <a:cubicBezTo>
                  <a:pt x="21600" y="16765"/>
                  <a:pt x="16765" y="21600"/>
                  <a:pt x="10800" y="21600"/>
                </a:cubicBezTo>
                <a:cubicBezTo>
                  <a:pt x="4835" y="21600"/>
                  <a:pt x="0" y="16765"/>
                  <a:pt x="0" y="10800"/>
                </a:cubicBezTo>
                <a:cubicBezTo>
                  <a:pt x="0" y="4835"/>
                  <a:pt x="4835" y="0"/>
                  <a:pt x="10800" y="0"/>
                </a:cubicBezTo>
                <a:close/>
              </a:path>
            </a:pathLst>
          </a:custGeom>
          <a:solidFill>
            <a:srgbClr val="FFFFFF"/>
          </a:solidFill>
          <a:ln w="12700">
            <a:miter lim="400000"/>
          </a:ln>
        </p:spPr>
        <p:txBody>
          <a:bodyPr lIns="0" tIns="0" rIns="0" bIns="0" anchor="ctr"/>
          <a:lstStyle/>
          <a:p>
            <a:pPr algn="ctr">
              <a:defRPr>
                <a:solidFill>
                  <a:srgbClr val="FFFFFF"/>
                </a:solidFill>
                <a:latin typeface="Poppins"/>
                <a:ea typeface="Poppins"/>
                <a:cs typeface="Poppins"/>
                <a:sym typeface="Poppins"/>
              </a:defRPr>
            </a:pPr>
          </a:p>
        </p:txBody>
      </p:sp>
      <p:sp>
        <p:nvSpPr>
          <p:cNvPr id="221" name="Title Text"/>
          <p:cNvSpPr txBox="1"/>
          <p:nvPr>
            <p:ph type="title"/>
          </p:nvPr>
        </p:nvSpPr>
        <p:spPr>
          <a:xfrm>
            <a:off x="1215010" y="2322926"/>
            <a:ext cx="6713982" cy="946847"/>
          </a:xfrm>
          <a:prstGeom prst="rect">
            <a:avLst/>
          </a:prstGeom>
        </p:spPr>
        <p:txBody>
          <a:bodyPr lIns="0" tIns="0" rIns="0" bIns="0" anchor="ctr"/>
          <a:lstStyle>
            <a:lvl1pPr algn="ctr">
              <a:lnSpc>
                <a:spcPct val="110000"/>
              </a:lnSpc>
              <a:defRPr sz="3200">
                <a:solidFill>
                  <a:srgbClr val="FFFFFF"/>
                </a:solidFill>
                <a:latin typeface="Poppins"/>
                <a:ea typeface="Poppins"/>
                <a:cs typeface="Poppins"/>
                <a:sym typeface="Poppins"/>
              </a:defRPr>
            </a:lvl1pPr>
          </a:lstStyle>
          <a:p>
            <a:pPr/>
            <a:r>
              <a:t>Title Text</a:t>
            </a:r>
          </a:p>
        </p:txBody>
      </p:sp>
      <p:sp>
        <p:nvSpPr>
          <p:cNvPr id="222" name="Slide Number"/>
          <p:cNvSpPr txBox="1"/>
          <p:nvPr>
            <p:ph type="sldNum" sz="quarter" idx="2"/>
          </p:nvPr>
        </p:nvSpPr>
        <p:spPr>
          <a:xfrm>
            <a:off x="8500365" y="4703145"/>
            <a:ext cx="127001" cy="127001"/>
          </a:xfrm>
          <a:prstGeom prst="rect">
            <a:avLst/>
          </a:prstGeom>
        </p:spPr>
        <p:txBody>
          <a:bodyPr lIns="0" tIns="0" rIns="0" bIns="0">
            <a:spAutoFit/>
          </a:bodyPr>
          <a:lstStyle>
            <a:lvl1pPr>
              <a:defRPr sz="500">
                <a:solidFill>
                  <a:srgbClr val="FFFFFF"/>
                </a:solidFill>
                <a:latin typeface="Poppins Medium"/>
                <a:ea typeface="Poppins Medium"/>
                <a:cs typeface="Poppins Medium"/>
                <a:sym typeface="Poppins Medium"/>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ampaign — Blue">
    <p:bg>
      <p:bgPr>
        <a:solidFill>
          <a:srgbClr val="079FFF"/>
        </a:solidFill>
      </p:bgPr>
    </p:bg>
    <p:spTree>
      <p:nvGrpSpPr>
        <p:cNvPr id="1" name=""/>
        <p:cNvGrpSpPr/>
        <p:nvPr/>
      </p:nvGrpSpPr>
      <p:grpSpPr>
        <a:xfrm>
          <a:off x="0" y="0"/>
          <a:ext cx="0" cy="0"/>
          <a:chOff x="0" y="0"/>
          <a:chExt cx="0" cy="0"/>
        </a:xfrm>
      </p:grpSpPr>
      <p:sp>
        <p:nvSpPr>
          <p:cNvPr id="229" name="Google Shape;111;p29"/>
          <p:cNvSpPr/>
          <p:nvPr/>
        </p:nvSpPr>
        <p:spPr>
          <a:xfrm>
            <a:off x="4482846" y="1943180"/>
            <a:ext cx="178311" cy="18119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6966"/>
                </a:moveTo>
                <a:cubicBezTo>
                  <a:pt x="8735" y="6966"/>
                  <a:pt x="7062" y="8682"/>
                  <a:pt x="7062" y="10800"/>
                </a:cubicBezTo>
                <a:cubicBezTo>
                  <a:pt x="7062" y="12918"/>
                  <a:pt x="8735" y="14634"/>
                  <a:pt x="10800" y="14634"/>
                </a:cubicBezTo>
                <a:cubicBezTo>
                  <a:pt x="12865" y="14634"/>
                  <a:pt x="14538" y="12918"/>
                  <a:pt x="14538" y="10800"/>
                </a:cubicBezTo>
                <a:cubicBezTo>
                  <a:pt x="14538" y="8682"/>
                  <a:pt x="12865" y="6966"/>
                  <a:pt x="10800" y="6966"/>
                </a:cubicBezTo>
                <a:close/>
                <a:moveTo>
                  <a:pt x="10800" y="0"/>
                </a:moveTo>
                <a:cubicBezTo>
                  <a:pt x="16765" y="0"/>
                  <a:pt x="21600" y="4835"/>
                  <a:pt x="21600" y="10800"/>
                </a:cubicBezTo>
                <a:cubicBezTo>
                  <a:pt x="21600" y="16765"/>
                  <a:pt x="16765" y="21600"/>
                  <a:pt x="10800" y="21600"/>
                </a:cubicBezTo>
                <a:cubicBezTo>
                  <a:pt x="4835" y="21600"/>
                  <a:pt x="0" y="16765"/>
                  <a:pt x="0" y="10800"/>
                </a:cubicBezTo>
                <a:cubicBezTo>
                  <a:pt x="0" y="4835"/>
                  <a:pt x="4835" y="0"/>
                  <a:pt x="10800" y="0"/>
                </a:cubicBezTo>
                <a:close/>
              </a:path>
            </a:pathLst>
          </a:custGeom>
          <a:solidFill>
            <a:srgbClr val="FFFFFF"/>
          </a:solidFill>
          <a:ln w="12700">
            <a:miter lim="400000"/>
          </a:ln>
        </p:spPr>
        <p:txBody>
          <a:bodyPr lIns="0" tIns="0" rIns="0" bIns="0" anchor="ctr"/>
          <a:lstStyle/>
          <a:p>
            <a:pPr algn="ctr">
              <a:defRPr>
                <a:solidFill>
                  <a:srgbClr val="FFFFFF"/>
                </a:solidFill>
                <a:latin typeface="Poppins"/>
                <a:ea typeface="Poppins"/>
                <a:cs typeface="Poppins"/>
                <a:sym typeface="Poppins"/>
              </a:defRPr>
            </a:pPr>
          </a:p>
        </p:txBody>
      </p:sp>
      <p:sp>
        <p:nvSpPr>
          <p:cNvPr id="230" name="Title Text"/>
          <p:cNvSpPr txBox="1"/>
          <p:nvPr>
            <p:ph type="title"/>
          </p:nvPr>
        </p:nvSpPr>
        <p:spPr>
          <a:xfrm>
            <a:off x="1215010" y="2322926"/>
            <a:ext cx="6713982" cy="946847"/>
          </a:xfrm>
          <a:prstGeom prst="rect">
            <a:avLst/>
          </a:prstGeom>
        </p:spPr>
        <p:txBody>
          <a:bodyPr lIns="0" tIns="0" rIns="0" bIns="0" anchor="ctr"/>
          <a:lstStyle>
            <a:lvl1pPr algn="ctr">
              <a:lnSpc>
                <a:spcPct val="110000"/>
              </a:lnSpc>
              <a:defRPr sz="3200">
                <a:solidFill>
                  <a:srgbClr val="FFFFFF"/>
                </a:solidFill>
                <a:latin typeface="Poppins"/>
                <a:ea typeface="Poppins"/>
                <a:cs typeface="Poppins"/>
                <a:sym typeface="Poppins"/>
              </a:defRPr>
            </a:lvl1pPr>
          </a:lstStyle>
          <a:p>
            <a:pPr/>
            <a:r>
              <a:t>Title Text</a:t>
            </a:r>
          </a:p>
        </p:txBody>
      </p:sp>
      <p:sp>
        <p:nvSpPr>
          <p:cNvPr id="231" name="Slide Number"/>
          <p:cNvSpPr txBox="1"/>
          <p:nvPr>
            <p:ph type="sldNum" sz="quarter" idx="2"/>
          </p:nvPr>
        </p:nvSpPr>
        <p:spPr>
          <a:xfrm>
            <a:off x="8500365" y="4703145"/>
            <a:ext cx="127001" cy="127001"/>
          </a:xfrm>
          <a:prstGeom prst="rect">
            <a:avLst/>
          </a:prstGeom>
        </p:spPr>
        <p:txBody>
          <a:bodyPr lIns="0" tIns="0" rIns="0" bIns="0">
            <a:spAutoFit/>
          </a:bodyPr>
          <a:lstStyle>
            <a:lvl1pPr>
              <a:defRPr sz="500">
                <a:solidFill>
                  <a:srgbClr val="FFFFFF"/>
                </a:solidFill>
                <a:latin typeface="Poppins Medium"/>
                <a:ea typeface="Poppins Medium"/>
                <a:cs typeface="Poppins Medium"/>
                <a:sym typeface="Poppins Medium"/>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ize — Black">
    <p:bg>
      <p:bgPr>
        <a:solidFill>
          <a:srgbClr val="262626"/>
        </a:solidFill>
      </p:bgPr>
    </p:bg>
    <p:spTree>
      <p:nvGrpSpPr>
        <p:cNvPr id="1" name=""/>
        <p:cNvGrpSpPr/>
        <p:nvPr/>
      </p:nvGrpSpPr>
      <p:grpSpPr>
        <a:xfrm>
          <a:off x="0" y="0"/>
          <a:ext cx="0" cy="0"/>
          <a:chOff x="0" y="0"/>
          <a:chExt cx="0" cy="0"/>
        </a:xfrm>
      </p:grpSpPr>
      <p:sp>
        <p:nvSpPr>
          <p:cNvPr id="238" name="Title Text"/>
          <p:cNvSpPr txBox="1"/>
          <p:nvPr>
            <p:ph type="title"/>
          </p:nvPr>
        </p:nvSpPr>
        <p:spPr>
          <a:xfrm>
            <a:off x="1009955" y="2069569"/>
            <a:ext cx="7121804" cy="1004363"/>
          </a:xfrm>
          <a:prstGeom prst="rect">
            <a:avLst/>
          </a:prstGeom>
        </p:spPr>
        <p:txBody>
          <a:bodyPr lIns="0" tIns="0" rIns="0" bIns="0" anchor="ctr"/>
          <a:lstStyle>
            <a:lvl1pPr algn="ctr">
              <a:lnSpc>
                <a:spcPct val="110000"/>
              </a:lnSpc>
              <a:defRPr sz="2600">
                <a:solidFill>
                  <a:srgbClr val="FFFFFF"/>
                </a:solidFill>
                <a:latin typeface="Poppins Medium"/>
                <a:ea typeface="Poppins Medium"/>
                <a:cs typeface="Poppins Medium"/>
                <a:sym typeface="Poppins Medium"/>
              </a:defRPr>
            </a:lvl1pPr>
          </a:lstStyle>
          <a:p>
            <a:pPr/>
            <a:r>
              <a:t>Title Text</a:t>
            </a:r>
          </a:p>
        </p:txBody>
      </p:sp>
      <p:sp>
        <p:nvSpPr>
          <p:cNvPr id="239" name="Google Shape;116;p30"/>
          <p:cNvSpPr/>
          <p:nvPr/>
        </p:nvSpPr>
        <p:spPr>
          <a:xfrm>
            <a:off x="2770632" y="771525"/>
            <a:ext cx="3600453" cy="360045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1191"/>
                </a:moveTo>
                <a:cubicBezTo>
                  <a:pt x="5493" y="1191"/>
                  <a:pt x="1191" y="5493"/>
                  <a:pt x="1191" y="10800"/>
                </a:cubicBezTo>
                <a:cubicBezTo>
                  <a:pt x="1191" y="16107"/>
                  <a:pt x="5493" y="20409"/>
                  <a:pt x="10800" y="20409"/>
                </a:cubicBezTo>
                <a:cubicBezTo>
                  <a:pt x="16107" y="20409"/>
                  <a:pt x="20409" y="16107"/>
                  <a:pt x="20409" y="10800"/>
                </a:cubicBezTo>
                <a:cubicBezTo>
                  <a:pt x="20409" y="5493"/>
                  <a:pt x="16107" y="1191"/>
                  <a:pt x="10800" y="1191"/>
                </a:cubicBezTo>
                <a:close/>
                <a:moveTo>
                  <a:pt x="10800" y="0"/>
                </a:moveTo>
                <a:cubicBezTo>
                  <a:pt x="16765" y="0"/>
                  <a:pt x="21600" y="4835"/>
                  <a:pt x="21600" y="10800"/>
                </a:cubicBezTo>
                <a:cubicBezTo>
                  <a:pt x="21600" y="16765"/>
                  <a:pt x="16765" y="21600"/>
                  <a:pt x="10800" y="21600"/>
                </a:cubicBezTo>
                <a:cubicBezTo>
                  <a:pt x="4835" y="21600"/>
                  <a:pt x="0" y="16765"/>
                  <a:pt x="0" y="10800"/>
                </a:cubicBezTo>
                <a:cubicBezTo>
                  <a:pt x="0" y="4835"/>
                  <a:pt x="4835" y="0"/>
                  <a:pt x="10800" y="0"/>
                </a:cubicBezTo>
                <a:close/>
              </a:path>
            </a:pathLst>
          </a:custGeom>
          <a:solidFill>
            <a:srgbClr val="000000"/>
          </a:solidFill>
          <a:ln w="12700">
            <a:miter lim="400000"/>
          </a:ln>
        </p:spPr>
        <p:txBody>
          <a:bodyPr lIns="0" tIns="0" rIns="0" bIns="0" anchor="ctr"/>
          <a:lstStyle/>
          <a:p>
            <a:pPr algn="ctr">
              <a:defRPr>
                <a:solidFill>
                  <a:srgbClr val="FFFFFF"/>
                </a:solidFill>
                <a:latin typeface="Poppins"/>
                <a:ea typeface="Poppins"/>
                <a:cs typeface="Poppins"/>
                <a:sym typeface="Poppins"/>
              </a:defRPr>
            </a:pPr>
          </a:p>
        </p:txBody>
      </p:sp>
      <p:sp>
        <p:nvSpPr>
          <p:cNvPr id="240" name="Slide Number"/>
          <p:cNvSpPr txBox="1"/>
          <p:nvPr>
            <p:ph type="sldNum" sz="quarter" idx="2"/>
          </p:nvPr>
        </p:nvSpPr>
        <p:spPr>
          <a:xfrm>
            <a:off x="8500365" y="4703145"/>
            <a:ext cx="127001" cy="127001"/>
          </a:xfrm>
          <a:prstGeom prst="rect">
            <a:avLst/>
          </a:prstGeom>
        </p:spPr>
        <p:txBody>
          <a:bodyPr lIns="0" tIns="0" rIns="0" bIns="0">
            <a:spAutoFit/>
          </a:bodyPr>
          <a:lstStyle>
            <a:lvl1pPr>
              <a:defRPr sz="500">
                <a:solidFill>
                  <a:srgbClr val="FFFFFF"/>
                </a:solidFill>
                <a:latin typeface="Poppins Medium"/>
                <a:ea typeface="Poppins Medium"/>
                <a:cs typeface="Poppins Medium"/>
                <a:sym typeface="Poppins Medium"/>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ize — Blue">
    <p:bg>
      <p:bgPr>
        <a:solidFill>
          <a:srgbClr val="079FFF"/>
        </a:solidFill>
      </p:bgPr>
    </p:bg>
    <p:spTree>
      <p:nvGrpSpPr>
        <p:cNvPr id="1" name=""/>
        <p:cNvGrpSpPr/>
        <p:nvPr/>
      </p:nvGrpSpPr>
      <p:grpSpPr>
        <a:xfrm>
          <a:off x="0" y="0"/>
          <a:ext cx="0" cy="0"/>
          <a:chOff x="0" y="0"/>
          <a:chExt cx="0" cy="0"/>
        </a:xfrm>
      </p:grpSpPr>
      <p:sp>
        <p:nvSpPr>
          <p:cNvPr id="247" name="Title Text"/>
          <p:cNvSpPr txBox="1"/>
          <p:nvPr>
            <p:ph type="title"/>
          </p:nvPr>
        </p:nvSpPr>
        <p:spPr>
          <a:xfrm>
            <a:off x="1009955" y="2069569"/>
            <a:ext cx="7121804" cy="1004363"/>
          </a:xfrm>
          <a:prstGeom prst="rect">
            <a:avLst/>
          </a:prstGeom>
        </p:spPr>
        <p:txBody>
          <a:bodyPr lIns="0" tIns="0" rIns="0" bIns="0" anchor="ctr"/>
          <a:lstStyle>
            <a:lvl1pPr algn="ctr">
              <a:lnSpc>
                <a:spcPct val="110000"/>
              </a:lnSpc>
              <a:defRPr sz="2600">
                <a:solidFill>
                  <a:srgbClr val="FFFFFF"/>
                </a:solidFill>
                <a:latin typeface="Poppins Medium"/>
                <a:ea typeface="Poppins Medium"/>
                <a:cs typeface="Poppins Medium"/>
                <a:sym typeface="Poppins Medium"/>
              </a:defRPr>
            </a:lvl1pPr>
          </a:lstStyle>
          <a:p>
            <a:pPr/>
            <a:r>
              <a:t>Title Text</a:t>
            </a:r>
          </a:p>
        </p:txBody>
      </p:sp>
      <p:sp>
        <p:nvSpPr>
          <p:cNvPr id="248" name="Google Shape;120;p31"/>
          <p:cNvSpPr/>
          <p:nvPr/>
        </p:nvSpPr>
        <p:spPr>
          <a:xfrm>
            <a:off x="2770632" y="771525"/>
            <a:ext cx="3600453" cy="360045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1191"/>
                </a:moveTo>
                <a:cubicBezTo>
                  <a:pt x="5493" y="1191"/>
                  <a:pt x="1191" y="5493"/>
                  <a:pt x="1191" y="10800"/>
                </a:cubicBezTo>
                <a:cubicBezTo>
                  <a:pt x="1191" y="16107"/>
                  <a:pt x="5493" y="20409"/>
                  <a:pt x="10800" y="20409"/>
                </a:cubicBezTo>
                <a:cubicBezTo>
                  <a:pt x="16107" y="20409"/>
                  <a:pt x="20409" y="16107"/>
                  <a:pt x="20409" y="10800"/>
                </a:cubicBezTo>
                <a:cubicBezTo>
                  <a:pt x="20409" y="5493"/>
                  <a:pt x="16107" y="1191"/>
                  <a:pt x="10800" y="1191"/>
                </a:cubicBezTo>
                <a:close/>
                <a:moveTo>
                  <a:pt x="10800" y="0"/>
                </a:moveTo>
                <a:cubicBezTo>
                  <a:pt x="16765" y="0"/>
                  <a:pt x="21600" y="4835"/>
                  <a:pt x="21600" y="10800"/>
                </a:cubicBezTo>
                <a:cubicBezTo>
                  <a:pt x="21600" y="16765"/>
                  <a:pt x="16765" y="21600"/>
                  <a:pt x="10800" y="21600"/>
                </a:cubicBezTo>
                <a:cubicBezTo>
                  <a:pt x="4835" y="21600"/>
                  <a:pt x="0" y="16765"/>
                  <a:pt x="0" y="10800"/>
                </a:cubicBezTo>
                <a:cubicBezTo>
                  <a:pt x="0" y="4835"/>
                  <a:pt x="4835" y="0"/>
                  <a:pt x="10800" y="0"/>
                </a:cubicBezTo>
                <a:close/>
              </a:path>
            </a:pathLst>
          </a:custGeom>
          <a:solidFill>
            <a:srgbClr val="FFFFFF"/>
          </a:solidFill>
          <a:ln w="25400">
            <a:solidFill>
              <a:schemeClr val="accent1"/>
            </a:solidFill>
          </a:ln>
          <a:effectLst>
            <a:reflection blurRad="0" stA="50000" stPos="0" endA="0" endPos="40000" dist="0" dir="5400000" fadeDir="5400000" sx="100000" sy="-100000" kx="0" ky="0" algn="bl" rotWithShape="0"/>
          </a:effectLst>
        </p:spPr>
        <p:txBody>
          <a:bodyPr lIns="0" tIns="0" rIns="0" bIns="0" anchor="ctr"/>
          <a:lstStyle/>
          <a:p>
            <a:pPr>
              <a:defRPr>
                <a:latin typeface="+mn-lt"/>
                <a:ea typeface="+mn-ea"/>
                <a:cs typeface="+mn-cs"/>
                <a:sym typeface="Arial"/>
              </a:defRPr>
            </a:pPr>
          </a:p>
        </p:txBody>
      </p:sp>
      <p:sp>
        <p:nvSpPr>
          <p:cNvPr id="249" name="Slide Number"/>
          <p:cNvSpPr txBox="1"/>
          <p:nvPr>
            <p:ph type="sldNum" sz="quarter" idx="2"/>
          </p:nvPr>
        </p:nvSpPr>
        <p:spPr>
          <a:xfrm>
            <a:off x="8500365" y="4703145"/>
            <a:ext cx="127001" cy="127001"/>
          </a:xfrm>
          <a:prstGeom prst="rect">
            <a:avLst/>
          </a:prstGeom>
        </p:spPr>
        <p:txBody>
          <a:bodyPr lIns="0" tIns="0" rIns="0" bIns="0">
            <a:spAutoFit/>
          </a:bodyPr>
          <a:lstStyle>
            <a:lvl1pPr>
              <a:defRPr sz="500">
                <a:solidFill>
                  <a:srgbClr val="FFFFFF"/>
                </a:solidFill>
                <a:latin typeface="Poppins Medium"/>
                <a:ea typeface="Poppins Medium"/>
                <a:cs typeface="Poppins Medium"/>
                <a:sym typeface="Poppins Medium"/>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Agenda — Image">
    <p:spTree>
      <p:nvGrpSpPr>
        <p:cNvPr id="1" name=""/>
        <p:cNvGrpSpPr/>
        <p:nvPr/>
      </p:nvGrpSpPr>
      <p:grpSpPr>
        <a:xfrm>
          <a:off x="0" y="0"/>
          <a:ext cx="0" cy="0"/>
          <a:chOff x="0" y="0"/>
          <a:chExt cx="0" cy="0"/>
        </a:xfrm>
      </p:grpSpPr>
      <p:sp>
        <p:nvSpPr>
          <p:cNvPr id="256" name="Google Shape;127;p33"/>
          <p:cNvSpPr/>
          <p:nvPr>
            <p:ph type="pic" idx="21"/>
          </p:nvPr>
        </p:nvSpPr>
        <p:spPr>
          <a:xfrm>
            <a:off x="4398264" y="0"/>
            <a:ext cx="4743453" cy="5143500"/>
          </a:xfrm>
          <a:prstGeom prst="rect">
            <a:avLst/>
          </a:prstGeom>
        </p:spPr>
        <p:txBody>
          <a:bodyPr lIns="91439" tIns="45719" rIns="91439" bIns="45719">
            <a:noAutofit/>
          </a:bodyPr>
          <a:lstStyle/>
          <a:p>
            <a:pPr/>
          </a:p>
        </p:txBody>
      </p:sp>
      <p:sp>
        <p:nvSpPr>
          <p:cNvPr id="257" name="Title Text"/>
          <p:cNvSpPr txBox="1"/>
          <p:nvPr>
            <p:ph type="title"/>
          </p:nvPr>
        </p:nvSpPr>
        <p:spPr>
          <a:xfrm>
            <a:off x="514350" y="500633"/>
            <a:ext cx="3518154" cy="164595"/>
          </a:xfrm>
          <a:prstGeom prst="rect">
            <a:avLst/>
          </a:prstGeom>
        </p:spPr>
        <p:txBody>
          <a:bodyPr lIns="0" tIns="0" rIns="0" bIns="0"/>
          <a:lstStyle>
            <a:lvl1pPr>
              <a:defRPr sz="1100">
                <a:solidFill>
                  <a:srgbClr val="FE414D"/>
                </a:solidFill>
                <a:latin typeface="Poppins Medium"/>
                <a:ea typeface="Poppins Medium"/>
                <a:cs typeface="Poppins Medium"/>
                <a:sym typeface="Poppins Medium"/>
              </a:defRPr>
            </a:lvl1pPr>
          </a:lstStyle>
          <a:p>
            <a:pPr/>
            <a:r>
              <a:t>Title Text</a:t>
            </a:r>
          </a:p>
        </p:txBody>
      </p:sp>
      <p:sp>
        <p:nvSpPr>
          <p:cNvPr id="258" name="Body Level One…"/>
          <p:cNvSpPr txBox="1"/>
          <p:nvPr>
            <p:ph type="body" sz="half" idx="1"/>
          </p:nvPr>
        </p:nvSpPr>
        <p:spPr>
          <a:xfrm>
            <a:off x="514350" y="817375"/>
            <a:ext cx="3518154" cy="3429002"/>
          </a:xfrm>
          <a:prstGeom prst="rect">
            <a:avLst/>
          </a:prstGeom>
        </p:spPr>
        <p:txBody>
          <a:bodyPr lIns="0" tIns="0" rIns="0" bIns="0" anchor="ctr"/>
          <a:lstStyle>
            <a:lvl1pPr indent="-317500">
              <a:lnSpc>
                <a:spcPct val="200000"/>
              </a:lnSpc>
              <a:buClr>
                <a:srgbClr val="000000"/>
              </a:buClr>
              <a:buSzPts val="1400"/>
              <a:buFontTx/>
              <a:buAutoNum type="arabicPeriod" startAt="1"/>
              <a:defRPr sz="1400">
                <a:solidFill>
                  <a:srgbClr val="000000"/>
                </a:solidFill>
                <a:latin typeface="Poppins"/>
                <a:ea typeface="Poppins"/>
                <a:cs typeface="Poppins"/>
                <a:sym typeface="Poppins"/>
              </a:defRPr>
            </a:lvl1pPr>
            <a:lvl2pPr marL="914400" indent="-317500">
              <a:lnSpc>
                <a:spcPct val="200000"/>
              </a:lnSpc>
              <a:buClr>
                <a:srgbClr val="000000"/>
              </a:buClr>
              <a:buSzPts val="1400"/>
              <a:buFontTx/>
              <a:buAutoNum type="arabicPeriod" startAt="1"/>
              <a:defRPr sz="1400">
                <a:solidFill>
                  <a:srgbClr val="000000"/>
                </a:solidFill>
                <a:latin typeface="Poppins"/>
                <a:ea typeface="Poppins"/>
                <a:cs typeface="Poppins"/>
                <a:sym typeface="Poppins"/>
              </a:defRPr>
            </a:lvl2pPr>
            <a:lvl3pPr marL="1371600" indent="-317500">
              <a:lnSpc>
                <a:spcPct val="200000"/>
              </a:lnSpc>
              <a:buClr>
                <a:srgbClr val="000000"/>
              </a:buClr>
              <a:buSzPts val="1400"/>
              <a:buFontTx/>
              <a:buAutoNum type="arabicPeriod" startAt="1"/>
              <a:defRPr sz="1400">
                <a:solidFill>
                  <a:srgbClr val="000000"/>
                </a:solidFill>
                <a:latin typeface="Poppins"/>
                <a:ea typeface="Poppins"/>
                <a:cs typeface="Poppins"/>
                <a:sym typeface="Poppins"/>
              </a:defRPr>
            </a:lvl3pPr>
            <a:lvl4pPr marL="1828800" indent="-317500">
              <a:lnSpc>
                <a:spcPct val="200000"/>
              </a:lnSpc>
              <a:buClr>
                <a:srgbClr val="000000"/>
              </a:buClr>
              <a:buSzPts val="1400"/>
              <a:buFontTx/>
              <a:buAutoNum type="arabicPeriod" startAt="1"/>
              <a:defRPr sz="1400">
                <a:solidFill>
                  <a:srgbClr val="000000"/>
                </a:solidFill>
                <a:latin typeface="Poppins"/>
                <a:ea typeface="Poppins"/>
                <a:cs typeface="Poppins"/>
                <a:sym typeface="Poppins"/>
              </a:defRPr>
            </a:lvl4pPr>
            <a:lvl5pPr marL="2286000" indent="-317500">
              <a:lnSpc>
                <a:spcPct val="200000"/>
              </a:lnSpc>
              <a:buClr>
                <a:srgbClr val="000000"/>
              </a:buClr>
              <a:buSzPts val="1400"/>
              <a:buFontTx/>
              <a:buAutoNum type="arabicPeriod" startAt="1"/>
              <a:defRPr sz="1400">
                <a:solidFill>
                  <a:srgbClr val="000000"/>
                </a:solidFill>
                <a:latin typeface="Poppins"/>
                <a:ea typeface="Poppins"/>
                <a:cs typeface="Poppins"/>
                <a:sym typeface="Poppins"/>
              </a:defRPr>
            </a:lvl5pPr>
          </a:lstStyle>
          <a:p>
            <a:pPr/>
            <a:r>
              <a:t>Body Level One</a:t>
            </a:r>
          </a:p>
          <a:p>
            <a:pPr lvl="1"/>
            <a:r>
              <a:t>Body Level Two</a:t>
            </a:r>
          </a:p>
          <a:p>
            <a:pPr lvl="2"/>
            <a:r>
              <a:t>Body Level Three</a:t>
            </a:r>
          </a:p>
          <a:p>
            <a:pPr lvl="3"/>
            <a:r>
              <a:t>Body Level Four</a:t>
            </a:r>
          </a:p>
          <a:p>
            <a:pPr lvl="4"/>
            <a:r>
              <a:t>Body Level Five</a:t>
            </a:r>
          </a:p>
        </p:txBody>
      </p:sp>
      <p:sp>
        <p:nvSpPr>
          <p:cNvPr id="259" name="Slide Number"/>
          <p:cNvSpPr txBox="1"/>
          <p:nvPr>
            <p:ph type="sldNum" sz="quarter" idx="2"/>
          </p:nvPr>
        </p:nvSpPr>
        <p:spPr>
          <a:xfrm>
            <a:off x="8500365" y="4703145"/>
            <a:ext cx="127001" cy="127001"/>
          </a:xfrm>
          <a:prstGeom prst="rect">
            <a:avLst/>
          </a:prstGeom>
        </p:spPr>
        <p:txBody>
          <a:bodyPr lIns="0" tIns="0" rIns="0" bIns="0">
            <a:spAutoFit/>
          </a:bodyPr>
          <a:lstStyle>
            <a:lvl1pPr>
              <a:defRPr sz="500">
                <a:solidFill>
                  <a:srgbClr val="FFFFFF"/>
                </a:solidFill>
                <a:latin typeface="Poppins Medium"/>
                <a:ea typeface="Poppins Medium"/>
                <a:cs typeface="Poppins Medium"/>
                <a:sym typeface="Poppins Medium"/>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_AND_BODY">
    <p:spTree>
      <p:nvGrpSpPr>
        <p:cNvPr id="1" name=""/>
        <p:cNvGrpSpPr/>
        <p:nvPr/>
      </p:nvGrpSpPr>
      <p:grpSpPr>
        <a:xfrm>
          <a:off x="0" y="0"/>
          <a:ext cx="0" cy="0"/>
          <a:chOff x="0" y="0"/>
          <a:chExt cx="0" cy="0"/>
        </a:xfrm>
      </p:grpSpPr>
      <p:sp>
        <p:nvSpPr>
          <p:cNvPr id="28" name="Title Text"/>
          <p:cNvSpPr txBox="1"/>
          <p:nvPr>
            <p:ph type="title"/>
          </p:nvPr>
        </p:nvSpPr>
        <p:spPr>
          <a:prstGeom prst="rect">
            <a:avLst/>
          </a:prstGeom>
        </p:spPr>
        <p:txBody>
          <a:bodyPr/>
          <a:lstStyle/>
          <a:p>
            <a:pPr/>
            <a:r>
              <a:t>Title Text</a:t>
            </a:r>
          </a:p>
        </p:txBody>
      </p:sp>
      <p:sp>
        <p:nvSpPr>
          <p:cNvPr id="29"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3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p:spTree>
      <p:nvGrpSpPr>
        <p:cNvPr id="1" name=""/>
        <p:cNvGrpSpPr/>
        <p:nvPr/>
      </p:nvGrpSpPr>
      <p:grpSpPr>
        <a:xfrm>
          <a:off x="0" y="0"/>
          <a:ext cx="0" cy="0"/>
          <a:chOff x="0" y="0"/>
          <a:chExt cx="0" cy="0"/>
        </a:xfrm>
      </p:grpSpPr>
      <p:sp>
        <p:nvSpPr>
          <p:cNvPr id="266" name="Title Text"/>
          <p:cNvSpPr txBox="1"/>
          <p:nvPr>
            <p:ph type="title"/>
          </p:nvPr>
        </p:nvSpPr>
        <p:spPr>
          <a:xfrm>
            <a:off x="311708" y="744573"/>
            <a:ext cx="8520601" cy="2052604"/>
          </a:xfrm>
          <a:prstGeom prst="rect">
            <a:avLst/>
          </a:prstGeom>
        </p:spPr>
        <p:txBody>
          <a:bodyPr lIns="68573" tIns="68573" rIns="68573" bIns="68573" anchor="b"/>
          <a:lstStyle>
            <a:lvl1pPr algn="ctr">
              <a:defRPr sz="5200">
                <a:latin typeface="Poppins Medium"/>
                <a:ea typeface="Poppins Medium"/>
                <a:cs typeface="Poppins Medium"/>
                <a:sym typeface="Poppins Medium"/>
              </a:defRPr>
            </a:lvl1pPr>
          </a:lstStyle>
          <a:p>
            <a:pPr/>
            <a:r>
              <a:t>Title Text</a:t>
            </a:r>
          </a:p>
        </p:txBody>
      </p:sp>
      <p:sp>
        <p:nvSpPr>
          <p:cNvPr id="267" name="Body Level One…"/>
          <p:cNvSpPr txBox="1"/>
          <p:nvPr>
            <p:ph type="body" sz="quarter" idx="1"/>
          </p:nvPr>
        </p:nvSpPr>
        <p:spPr>
          <a:xfrm>
            <a:off x="311698" y="2834125"/>
            <a:ext cx="8520604" cy="792603"/>
          </a:xfrm>
          <a:prstGeom prst="rect">
            <a:avLst/>
          </a:prstGeom>
        </p:spPr>
        <p:txBody>
          <a:bodyPr lIns="68573" tIns="68573" rIns="68573" bIns="68573"/>
          <a:lstStyle>
            <a:lvl1pPr marL="38100" indent="101600" algn="ctr">
              <a:lnSpc>
                <a:spcPct val="100000"/>
              </a:lnSpc>
              <a:buClrTx/>
              <a:buSzTx/>
              <a:buFontTx/>
              <a:buNone/>
              <a:defRPr sz="2800">
                <a:solidFill>
                  <a:srgbClr val="000000"/>
                </a:solidFill>
                <a:latin typeface="Poppins"/>
                <a:ea typeface="Poppins"/>
                <a:cs typeface="Poppins"/>
                <a:sym typeface="Poppins"/>
              </a:defRPr>
            </a:lvl1pPr>
            <a:lvl2pPr marL="38100" indent="139700" algn="ctr">
              <a:lnSpc>
                <a:spcPct val="100000"/>
              </a:lnSpc>
              <a:buClrTx/>
              <a:buSzTx/>
              <a:buFontTx/>
              <a:buNone/>
              <a:defRPr sz="2800">
                <a:solidFill>
                  <a:srgbClr val="000000"/>
                </a:solidFill>
                <a:latin typeface="Poppins"/>
                <a:ea typeface="Poppins"/>
                <a:cs typeface="Poppins"/>
                <a:sym typeface="Poppins"/>
              </a:defRPr>
            </a:lvl2pPr>
            <a:lvl3pPr marL="38100" indent="139700" algn="ctr">
              <a:lnSpc>
                <a:spcPct val="100000"/>
              </a:lnSpc>
              <a:buClrTx/>
              <a:buSzTx/>
              <a:buFontTx/>
              <a:buNone/>
              <a:defRPr sz="2800">
                <a:solidFill>
                  <a:srgbClr val="000000"/>
                </a:solidFill>
                <a:latin typeface="Poppins"/>
                <a:ea typeface="Poppins"/>
                <a:cs typeface="Poppins"/>
                <a:sym typeface="Poppins"/>
              </a:defRPr>
            </a:lvl3pPr>
            <a:lvl4pPr marL="38100" indent="139700" algn="ctr">
              <a:lnSpc>
                <a:spcPct val="100000"/>
              </a:lnSpc>
              <a:buClrTx/>
              <a:buSzTx/>
              <a:buFontTx/>
              <a:buNone/>
              <a:defRPr sz="2800">
                <a:solidFill>
                  <a:srgbClr val="000000"/>
                </a:solidFill>
                <a:latin typeface="Poppins"/>
                <a:ea typeface="Poppins"/>
                <a:cs typeface="Poppins"/>
                <a:sym typeface="Poppins"/>
              </a:defRPr>
            </a:lvl4pPr>
            <a:lvl5pPr marL="38100" indent="139700" algn="ctr">
              <a:lnSpc>
                <a:spcPct val="100000"/>
              </a:lnSpc>
              <a:buClrTx/>
              <a:buSzTx/>
              <a:buFontTx/>
              <a:buNone/>
              <a:defRPr sz="2800">
                <a:solidFill>
                  <a:srgbClr val="000000"/>
                </a:solidFill>
                <a:latin typeface="Poppins"/>
                <a:ea typeface="Poppins"/>
                <a:cs typeface="Poppins"/>
                <a:sym typeface="Poppins"/>
              </a:defRPr>
            </a:lvl5pPr>
          </a:lstStyle>
          <a:p>
            <a:pPr/>
            <a:r>
              <a:t>Body Level One</a:t>
            </a:r>
          </a:p>
          <a:p>
            <a:pPr lvl="1"/>
            <a:r>
              <a:t>Body Level Two</a:t>
            </a:r>
          </a:p>
          <a:p>
            <a:pPr lvl="2"/>
            <a:r>
              <a:t>Body Level Three</a:t>
            </a:r>
          </a:p>
          <a:p>
            <a:pPr lvl="3"/>
            <a:r>
              <a:t>Body Level Four</a:t>
            </a:r>
          </a:p>
          <a:p>
            <a:pPr lvl="4"/>
            <a:r>
              <a:t>Body Level Five</a:t>
            </a:r>
          </a:p>
        </p:txBody>
      </p:sp>
      <p:sp>
        <p:nvSpPr>
          <p:cNvPr id="268" name="Slide Number"/>
          <p:cNvSpPr txBox="1"/>
          <p:nvPr>
            <p:ph type="sldNum" sz="quarter" idx="2"/>
          </p:nvPr>
        </p:nvSpPr>
        <p:spPr>
          <a:xfrm>
            <a:off x="8800681" y="4753343"/>
            <a:ext cx="220479" cy="213347"/>
          </a:xfrm>
          <a:prstGeom prst="rect">
            <a:avLst/>
          </a:prstGeom>
        </p:spPr>
        <p:txBody>
          <a:bodyPr lIns="68573" tIns="68573" rIns="68573" bIns="68573">
            <a:spAutoFit/>
          </a:bodyPr>
          <a:lstStyle>
            <a:lvl1pPr>
              <a:defRPr sz="500">
                <a:solidFill>
                  <a:srgbClr val="000000"/>
                </a:solidFill>
                <a:latin typeface="Poppins Medium"/>
                <a:ea typeface="Poppins Medium"/>
                <a:cs typeface="Poppins Medium"/>
                <a:sym typeface="Poppins Medium"/>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Agenda — White">
    <p:spTree>
      <p:nvGrpSpPr>
        <p:cNvPr id="1" name=""/>
        <p:cNvGrpSpPr/>
        <p:nvPr/>
      </p:nvGrpSpPr>
      <p:grpSpPr>
        <a:xfrm>
          <a:off x="0" y="0"/>
          <a:ext cx="0" cy="0"/>
          <a:chOff x="0" y="0"/>
          <a:chExt cx="0" cy="0"/>
        </a:xfrm>
      </p:grpSpPr>
      <p:sp>
        <p:nvSpPr>
          <p:cNvPr id="275" name="Title Text"/>
          <p:cNvSpPr txBox="1"/>
          <p:nvPr>
            <p:ph type="title"/>
          </p:nvPr>
        </p:nvSpPr>
        <p:spPr>
          <a:xfrm>
            <a:off x="514350" y="500633"/>
            <a:ext cx="8113015" cy="164595"/>
          </a:xfrm>
          <a:prstGeom prst="rect">
            <a:avLst/>
          </a:prstGeom>
        </p:spPr>
        <p:txBody>
          <a:bodyPr lIns="0" tIns="0" rIns="0" bIns="0"/>
          <a:lstStyle>
            <a:lvl1pPr>
              <a:defRPr sz="1100">
                <a:solidFill>
                  <a:srgbClr val="FE414D"/>
                </a:solidFill>
                <a:latin typeface="Poppins Medium"/>
                <a:ea typeface="Poppins Medium"/>
                <a:cs typeface="Poppins Medium"/>
                <a:sym typeface="Poppins Medium"/>
              </a:defRPr>
            </a:lvl1pPr>
          </a:lstStyle>
          <a:p>
            <a:pPr/>
            <a:r>
              <a:t>Title Text</a:t>
            </a:r>
          </a:p>
        </p:txBody>
      </p:sp>
      <p:sp>
        <p:nvSpPr>
          <p:cNvPr id="276" name="Body Level One…"/>
          <p:cNvSpPr txBox="1"/>
          <p:nvPr>
            <p:ph type="body" idx="1"/>
          </p:nvPr>
        </p:nvSpPr>
        <p:spPr>
          <a:xfrm>
            <a:off x="514350" y="817375"/>
            <a:ext cx="8113015" cy="3429002"/>
          </a:xfrm>
          <a:prstGeom prst="rect">
            <a:avLst/>
          </a:prstGeom>
        </p:spPr>
        <p:txBody>
          <a:bodyPr lIns="0" tIns="0" rIns="0" bIns="0" anchor="ctr"/>
          <a:lstStyle>
            <a:lvl1pPr indent="-317500">
              <a:lnSpc>
                <a:spcPct val="200000"/>
              </a:lnSpc>
              <a:buClr>
                <a:srgbClr val="000000"/>
              </a:buClr>
              <a:buSzPts val="1400"/>
              <a:buFontTx/>
              <a:buAutoNum type="arabicPeriod" startAt="1"/>
              <a:defRPr sz="1400">
                <a:solidFill>
                  <a:srgbClr val="000000"/>
                </a:solidFill>
                <a:latin typeface="Poppins"/>
                <a:ea typeface="Poppins"/>
                <a:cs typeface="Poppins"/>
                <a:sym typeface="Poppins"/>
              </a:defRPr>
            </a:lvl1pPr>
            <a:lvl2pPr marL="914400" indent="-317500">
              <a:lnSpc>
                <a:spcPct val="200000"/>
              </a:lnSpc>
              <a:buClr>
                <a:srgbClr val="000000"/>
              </a:buClr>
              <a:buSzPts val="1400"/>
              <a:buFontTx/>
              <a:buAutoNum type="arabicPeriod" startAt="1"/>
              <a:defRPr sz="1400">
                <a:solidFill>
                  <a:srgbClr val="000000"/>
                </a:solidFill>
                <a:latin typeface="Poppins"/>
                <a:ea typeface="Poppins"/>
                <a:cs typeface="Poppins"/>
                <a:sym typeface="Poppins"/>
              </a:defRPr>
            </a:lvl2pPr>
            <a:lvl3pPr marL="1371600" indent="-317500">
              <a:lnSpc>
                <a:spcPct val="200000"/>
              </a:lnSpc>
              <a:buClr>
                <a:srgbClr val="000000"/>
              </a:buClr>
              <a:buSzPts val="1400"/>
              <a:buFontTx/>
              <a:buAutoNum type="arabicPeriod" startAt="1"/>
              <a:defRPr sz="1400">
                <a:solidFill>
                  <a:srgbClr val="000000"/>
                </a:solidFill>
                <a:latin typeface="Poppins"/>
                <a:ea typeface="Poppins"/>
                <a:cs typeface="Poppins"/>
                <a:sym typeface="Poppins"/>
              </a:defRPr>
            </a:lvl3pPr>
            <a:lvl4pPr marL="1828800" indent="-317500">
              <a:lnSpc>
                <a:spcPct val="200000"/>
              </a:lnSpc>
              <a:buClr>
                <a:srgbClr val="000000"/>
              </a:buClr>
              <a:buSzPts val="1400"/>
              <a:buFontTx/>
              <a:buAutoNum type="arabicPeriod" startAt="1"/>
              <a:defRPr sz="1400">
                <a:solidFill>
                  <a:srgbClr val="000000"/>
                </a:solidFill>
                <a:latin typeface="Poppins"/>
                <a:ea typeface="Poppins"/>
                <a:cs typeface="Poppins"/>
                <a:sym typeface="Poppins"/>
              </a:defRPr>
            </a:lvl4pPr>
            <a:lvl5pPr marL="2286000" indent="-317500">
              <a:lnSpc>
                <a:spcPct val="200000"/>
              </a:lnSpc>
              <a:buClr>
                <a:srgbClr val="000000"/>
              </a:buClr>
              <a:buSzPts val="1400"/>
              <a:buFontTx/>
              <a:buAutoNum type="arabicPeriod" startAt="1"/>
              <a:defRPr sz="1400">
                <a:solidFill>
                  <a:srgbClr val="000000"/>
                </a:solidFill>
                <a:latin typeface="Poppins"/>
                <a:ea typeface="Poppins"/>
                <a:cs typeface="Poppins"/>
                <a:sym typeface="Poppins"/>
              </a:defRPr>
            </a:lvl5pPr>
          </a:lstStyle>
          <a:p>
            <a:pPr/>
            <a:r>
              <a:t>Body Level One</a:t>
            </a:r>
          </a:p>
          <a:p>
            <a:pPr lvl="1"/>
            <a:r>
              <a:t>Body Level Two</a:t>
            </a:r>
          </a:p>
          <a:p>
            <a:pPr lvl="2"/>
            <a:r>
              <a:t>Body Level Three</a:t>
            </a:r>
          </a:p>
          <a:p>
            <a:pPr lvl="3"/>
            <a:r>
              <a:t>Body Level Four</a:t>
            </a:r>
          </a:p>
          <a:p>
            <a:pPr lvl="4"/>
            <a:r>
              <a:t>Body Level Five</a:t>
            </a:r>
          </a:p>
        </p:txBody>
      </p:sp>
      <p:sp>
        <p:nvSpPr>
          <p:cNvPr id="277" name="Slide Number"/>
          <p:cNvSpPr txBox="1"/>
          <p:nvPr>
            <p:ph type="sldNum" sz="quarter" idx="2"/>
          </p:nvPr>
        </p:nvSpPr>
        <p:spPr>
          <a:xfrm>
            <a:off x="8500365" y="4703145"/>
            <a:ext cx="127001" cy="127001"/>
          </a:xfrm>
          <a:prstGeom prst="rect">
            <a:avLst/>
          </a:prstGeom>
        </p:spPr>
        <p:txBody>
          <a:bodyPr lIns="0" tIns="0" rIns="0" bIns="0">
            <a:spAutoFit/>
          </a:bodyPr>
          <a:lstStyle>
            <a:lvl1pPr>
              <a:defRPr sz="500">
                <a:solidFill>
                  <a:srgbClr val="000000"/>
                </a:solidFill>
                <a:latin typeface="Poppins Medium"/>
                <a:ea typeface="Poppins Medium"/>
                <a:cs typeface="Poppins Medium"/>
                <a:sym typeface="Poppins Medium"/>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Agenda — Full Image">
    <p:spTree>
      <p:nvGrpSpPr>
        <p:cNvPr id="1" name=""/>
        <p:cNvGrpSpPr/>
        <p:nvPr/>
      </p:nvGrpSpPr>
      <p:grpSpPr>
        <a:xfrm>
          <a:off x="0" y="0"/>
          <a:ext cx="0" cy="0"/>
          <a:chOff x="0" y="0"/>
          <a:chExt cx="0" cy="0"/>
        </a:xfrm>
      </p:grpSpPr>
      <p:sp>
        <p:nvSpPr>
          <p:cNvPr id="284" name="Google Shape;140;p36"/>
          <p:cNvSpPr/>
          <p:nvPr>
            <p:ph type="pic" idx="21"/>
          </p:nvPr>
        </p:nvSpPr>
        <p:spPr>
          <a:xfrm>
            <a:off x="2286" y="0"/>
            <a:ext cx="9141715" cy="5143500"/>
          </a:xfrm>
          <a:prstGeom prst="rect">
            <a:avLst/>
          </a:prstGeom>
        </p:spPr>
        <p:txBody>
          <a:bodyPr lIns="91439" tIns="45719" rIns="91439" bIns="45719">
            <a:noAutofit/>
          </a:bodyPr>
          <a:lstStyle/>
          <a:p>
            <a:pPr/>
          </a:p>
        </p:txBody>
      </p:sp>
      <p:sp>
        <p:nvSpPr>
          <p:cNvPr id="285" name="Title Text"/>
          <p:cNvSpPr txBox="1"/>
          <p:nvPr>
            <p:ph type="title"/>
          </p:nvPr>
        </p:nvSpPr>
        <p:spPr>
          <a:xfrm>
            <a:off x="514350" y="500633"/>
            <a:ext cx="8113015" cy="164595"/>
          </a:xfrm>
          <a:prstGeom prst="rect">
            <a:avLst/>
          </a:prstGeom>
        </p:spPr>
        <p:txBody>
          <a:bodyPr lIns="0" tIns="0" rIns="0" bIns="0"/>
          <a:lstStyle>
            <a:lvl1pPr>
              <a:defRPr sz="1100">
                <a:solidFill>
                  <a:srgbClr val="FE414D"/>
                </a:solidFill>
                <a:latin typeface="Poppins Medium"/>
                <a:ea typeface="Poppins Medium"/>
                <a:cs typeface="Poppins Medium"/>
                <a:sym typeface="Poppins Medium"/>
              </a:defRPr>
            </a:lvl1pPr>
          </a:lstStyle>
          <a:p>
            <a:pPr/>
            <a:r>
              <a:t>Title Text</a:t>
            </a:r>
          </a:p>
        </p:txBody>
      </p:sp>
      <p:sp>
        <p:nvSpPr>
          <p:cNvPr id="286" name="Body Level One…"/>
          <p:cNvSpPr txBox="1"/>
          <p:nvPr>
            <p:ph type="body" idx="1"/>
          </p:nvPr>
        </p:nvSpPr>
        <p:spPr>
          <a:xfrm>
            <a:off x="514350" y="817375"/>
            <a:ext cx="8113015" cy="3429002"/>
          </a:xfrm>
          <a:prstGeom prst="rect">
            <a:avLst/>
          </a:prstGeom>
        </p:spPr>
        <p:txBody>
          <a:bodyPr lIns="0" tIns="0" rIns="0" bIns="0" anchor="ctr"/>
          <a:lstStyle>
            <a:lvl1pPr indent="-317500">
              <a:lnSpc>
                <a:spcPct val="200000"/>
              </a:lnSpc>
              <a:buClr>
                <a:srgbClr val="FFFFFF"/>
              </a:buClr>
              <a:buSzPts val="1400"/>
              <a:buFontTx/>
              <a:buAutoNum type="arabicPeriod" startAt="1"/>
              <a:defRPr sz="1400">
                <a:solidFill>
                  <a:srgbClr val="FFFFFF"/>
                </a:solidFill>
                <a:latin typeface="Poppins"/>
                <a:ea typeface="Poppins"/>
                <a:cs typeface="Poppins"/>
                <a:sym typeface="Poppins"/>
              </a:defRPr>
            </a:lvl1pPr>
            <a:lvl2pPr marL="914400" indent="-317500">
              <a:lnSpc>
                <a:spcPct val="200000"/>
              </a:lnSpc>
              <a:buClr>
                <a:srgbClr val="FFFFFF"/>
              </a:buClr>
              <a:buSzPts val="1400"/>
              <a:buFontTx/>
              <a:buAutoNum type="arabicPeriod" startAt="1"/>
              <a:defRPr sz="1400">
                <a:solidFill>
                  <a:srgbClr val="FFFFFF"/>
                </a:solidFill>
                <a:latin typeface="Poppins"/>
                <a:ea typeface="Poppins"/>
                <a:cs typeface="Poppins"/>
                <a:sym typeface="Poppins"/>
              </a:defRPr>
            </a:lvl2pPr>
            <a:lvl3pPr marL="1371600" indent="-317500">
              <a:lnSpc>
                <a:spcPct val="200000"/>
              </a:lnSpc>
              <a:buClr>
                <a:srgbClr val="FFFFFF"/>
              </a:buClr>
              <a:buSzPts val="1400"/>
              <a:buFontTx/>
              <a:buAutoNum type="arabicPeriod" startAt="1"/>
              <a:defRPr sz="1400">
                <a:solidFill>
                  <a:srgbClr val="FFFFFF"/>
                </a:solidFill>
                <a:latin typeface="Poppins"/>
                <a:ea typeface="Poppins"/>
                <a:cs typeface="Poppins"/>
                <a:sym typeface="Poppins"/>
              </a:defRPr>
            </a:lvl3pPr>
            <a:lvl4pPr marL="1828800" indent="-317500">
              <a:lnSpc>
                <a:spcPct val="200000"/>
              </a:lnSpc>
              <a:buClr>
                <a:srgbClr val="FFFFFF"/>
              </a:buClr>
              <a:buSzPts val="1400"/>
              <a:buFontTx/>
              <a:buAutoNum type="arabicPeriod" startAt="1"/>
              <a:defRPr sz="1400">
                <a:solidFill>
                  <a:srgbClr val="FFFFFF"/>
                </a:solidFill>
                <a:latin typeface="Poppins"/>
                <a:ea typeface="Poppins"/>
                <a:cs typeface="Poppins"/>
                <a:sym typeface="Poppins"/>
              </a:defRPr>
            </a:lvl4pPr>
            <a:lvl5pPr marL="2286000" indent="-317500">
              <a:lnSpc>
                <a:spcPct val="200000"/>
              </a:lnSpc>
              <a:buClr>
                <a:srgbClr val="FFFFFF"/>
              </a:buClr>
              <a:buSzPts val="1400"/>
              <a:buFontTx/>
              <a:buAutoNum type="arabicPeriod" startAt="1"/>
              <a:defRPr sz="1400">
                <a:solidFill>
                  <a:srgbClr val="FFFFFF"/>
                </a:solidFill>
                <a:latin typeface="Poppins"/>
                <a:ea typeface="Poppins"/>
                <a:cs typeface="Poppins"/>
                <a:sym typeface="Poppins"/>
              </a:defRPr>
            </a:lvl5pPr>
          </a:lstStyle>
          <a:p>
            <a:pPr/>
            <a:r>
              <a:t>Body Level One</a:t>
            </a:r>
          </a:p>
          <a:p>
            <a:pPr lvl="1"/>
            <a:r>
              <a:t>Body Level Two</a:t>
            </a:r>
          </a:p>
          <a:p>
            <a:pPr lvl="2"/>
            <a:r>
              <a:t>Body Level Three</a:t>
            </a:r>
          </a:p>
          <a:p>
            <a:pPr lvl="3"/>
            <a:r>
              <a:t>Body Level Four</a:t>
            </a:r>
          </a:p>
          <a:p>
            <a:pPr lvl="4"/>
            <a:r>
              <a:t>Body Level Five</a:t>
            </a:r>
          </a:p>
        </p:txBody>
      </p:sp>
      <p:sp>
        <p:nvSpPr>
          <p:cNvPr id="287" name="Slide Number"/>
          <p:cNvSpPr txBox="1"/>
          <p:nvPr>
            <p:ph type="sldNum" sz="quarter" idx="2"/>
          </p:nvPr>
        </p:nvSpPr>
        <p:spPr>
          <a:xfrm>
            <a:off x="8500365" y="4703145"/>
            <a:ext cx="127001" cy="127001"/>
          </a:xfrm>
          <a:prstGeom prst="rect">
            <a:avLst/>
          </a:prstGeom>
        </p:spPr>
        <p:txBody>
          <a:bodyPr lIns="0" tIns="0" rIns="0" bIns="0">
            <a:spAutoFit/>
          </a:bodyPr>
          <a:lstStyle>
            <a:lvl1pPr>
              <a:defRPr sz="500">
                <a:solidFill>
                  <a:srgbClr val="FFFFFF"/>
                </a:solidFill>
                <a:latin typeface="Poppins Medium"/>
                <a:ea typeface="Poppins Medium"/>
                <a:cs typeface="Poppins Medium"/>
                <a:sym typeface="Poppins Medium"/>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294" name="Slide Number"/>
          <p:cNvSpPr txBox="1"/>
          <p:nvPr>
            <p:ph type="sldNum" sz="quarter" idx="2"/>
          </p:nvPr>
        </p:nvSpPr>
        <p:spPr>
          <a:xfrm>
            <a:off x="8500365" y="4703145"/>
            <a:ext cx="127001" cy="127001"/>
          </a:xfrm>
          <a:prstGeom prst="rect">
            <a:avLst/>
          </a:prstGeom>
        </p:spPr>
        <p:txBody>
          <a:bodyPr lIns="0" tIns="0" rIns="0" bIns="0">
            <a:spAutoFit/>
          </a:bodyPr>
          <a:lstStyle>
            <a:lvl1pPr>
              <a:defRPr sz="500">
                <a:solidFill>
                  <a:srgbClr val="000000"/>
                </a:solidFill>
                <a:latin typeface="Poppins Medium"/>
                <a:ea typeface="Poppins Medium"/>
                <a:cs typeface="Poppins Medium"/>
                <a:sym typeface="Poppins Medium"/>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One Column: Image Right Option 1">
    <p:spTree>
      <p:nvGrpSpPr>
        <p:cNvPr id="1" name=""/>
        <p:cNvGrpSpPr/>
        <p:nvPr/>
      </p:nvGrpSpPr>
      <p:grpSpPr>
        <a:xfrm>
          <a:off x="0" y="0"/>
          <a:ext cx="0" cy="0"/>
          <a:chOff x="0" y="0"/>
          <a:chExt cx="0" cy="0"/>
        </a:xfrm>
      </p:grpSpPr>
      <p:sp>
        <p:nvSpPr>
          <p:cNvPr id="301" name="Title Text"/>
          <p:cNvSpPr txBox="1"/>
          <p:nvPr>
            <p:ph type="title"/>
          </p:nvPr>
        </p:nvSpPr>
        <p:spPr>
          <a:xfrm>
            <a:off x="514350" y="514350"/>
            <a:ext cx="1803656" cy="528067"/>
          </a:xfrm>
          <a:prstGeom prst="rect">
            <a:avLst/>
          </a:prstGeom>
        </p:spPr>
        <p:txBody>
          <a:bodyPr lIns="0" tIns="0" rIns="0" bIns="0"/>
          <a:lstStyle>
            <a:lvl1pPr>
              <a:lnSpc>
                <a:spcPct val="110000"/>
              </a:lnSpc>
              <a:defRPr sz="1700">
                <a:latin typeface="Poppins Medium"/>
                <a:ea typeface="Poppins Medium"/>
                <a:cs typeface="Poppins Medium"/>
                <a:sym typeface="Poppins Medium"/>
              </a:defRPr>
            </a:lvl1pPr>
          </a:lstStyle>
          <a:p>
            <a:pPr/>
            <a:r>
              <a:t>Title Text</a:t>
            </a:r>
          </a:p>
        </p:txBody>
      </p:sp>
      <p:sp>
        <p:nvSpPr>
          <p:cNvPr id="302" name="Body Level One…"/>
          <p:cNvSpPr txBox="1"/>
          <p:nvPr>
            <p:ph type="body" sz="quarter" idx="1"/>
          </p:nvPr>
        </p:nvSpPr>
        <p:spPr>
          <a:xfrm>
            <a:off x="514350" y="1299753"/>
            <a:ext cx="1803656" cy="3329398"/>
          </a:xfrm>
          <a:prstGeom prst="rect">
            <a:avLst/>
          </a:prstGeom>
        </p:spPr>
        <p:txBody>
          <a:bodyPr lIns="0" tIns="0" rIns="0" bIns="0"/>
          <a:lstStyle>
            <a:lvl1pPr marL="0" indent="228600">
              <a:lnSpc>
                <a:spcPct val="157142"/>
              </a:lnSpc>
              <a:buClrTx/>
              <a:buSzTx/>
              <a:buFontTx/>
              <a:buNone/>
              <a:defRPr sz="1100">
                <a:solidFill>
                  <a:srgbClr val="000000"/>
                </a:solidFill>
                <a:latin typeface="Poppins"/>
                <a:ea typeface="Poppins"/>
                <a:cs typeface="Poppins"/>
                <a:sym typeface="Poppins"/>
              </a:defRPr>
            </a:lvl1pPr>
            <a:lvl2pPr marL="1143000" indent="-317500">
              <a:lnSpc>
                <a:spcPct val="157142"/>
              </a:lnSpc>
              <a:buClrTx/>
              <a:buSzPts val="1100"/>
              <a:buFontTx/>
              <a:buChar char="•"/>
              <a:defRPr sz="1100">
                <a:solidFill>
                  <a:srgbClr val="000000"/>
                </a:solidFill>
                <a:latin typeface="Poppins"/>
                <a:ea typeface="Poppins"/>
                <a:cs typeface="Poppins"/>
                <a:sym typeface="Poppins"/>
              </a:defRPr>
            </a:lvl2pPr>
            <a:lvl3pPr marL="1600200" indent="-317500">
              <a:lnSpc>
                <a:spcPct val="157142"/>
              </a:lnSpc>
              <a:buClrTx/>
              <a:buSzPts val="1100"/>
              <a:buFontTx/>
              <a:buChar char="•"/>
              <a:defRPr sz="1100">
                <a:solidFill>
                  <a:srgbClr val="000000"/>
                </a:solidFill>
                <a:latin typeface="Poppins"/>
                <a:ea typeface="Poppins"/>
                <a:cs typeface="Poppins"/>
                <a:sym typeface="Poppins"/>
              </a:defRPr>
            </a:lvl3pPr>
            <a:lvl4pPr marL="2057400" indent="-317500">
              <a:lnSpc>
                <a:spcPct val="157142"/>
              </a:lnSpc>
              <a:buClrTx/>
              <a:buSzPts val="1100"/>
              <a:buFontTx/>
              <a:buChar char="•"/>
              <a:defRPr sz="1100">
                <a:solidFill>
                  <a:srgbClr val="000000"/>
                </a:solidFill>
                <a:latin typeface="Poppins"/>
                <a:ea typeface="Poppins"/>
                <a:cs typeface="Poppins"/>
                <a:sym typeface="Poppins"/>
              </a:defRPr>
            </a:lvl4pPr>
            <a:lvl5pPr marL="2514600" indent="-317500">
              <a:lnSpc>
                <a:spcPct val="157142"/>
              </a:lnSpc>
              <a:buClrTx/>
              <a:buSzPts val="1100"/>
              <a:buFontTx/>
              <a:buChar char="•"/>
              <a:defRPr sz="1100">
                <a:solidFill>
                  <a:srgbClr val="000000"/>
                </a:solidFill>
                <a:latin typeface="Poppins"/>
                <a:ea typeface="Poppins"/>
                <a:cs typeface="Poppins"/>
                <a:sym typeface="Poppins"/>
              </a:defRPr>
            </a:lvl5pPr>
          </a:lstStyle>
          <a:p>
            <a:pPr/>
            <a:r>
              <a:t>Body Level One</a:t>
            </a:r>
          </a:p>
          <a:p>
            <a:pPr lvl="1"/>
            <a:r>
              <a:t>Body Level Two</a:t>
            </a:r>
          </a:p>
          <a:p>
            <a:pPr lvl="2"/>
            <a:r>
              <a:t>Body Level Three</a:t>
            </a:r>
          </a:p>
          <a:p>
            <a:pPr lvl="3"/>
            <a:r>
              <a:t>Body Level Four</a:t>
            </a:r>
          </a:p>
          <a:p>
            <a:pPr lvl="4"/>
            <a:r>
              <a:t>Body Level Five</a:t>
            </a:r>
          </a:p>
        </p:txBody>
      </p:sp>
      <p:sp>
        <p:nvSpPr>
          <p:cNvPr id="303" name="Google Shape;153;p39"/>
          <p:cNvSpPr/>
          <p:nvPr>
            <p:ph type="pic" idx="21"/>
          </p:nvPr>
        </p:nvSpPr>
        <p:spPr>
          <a:xfrm>
            <a:off x="2614858" y="0"/>
            <a:ext cx="6529144" cy="5143500"/>
          </a:xfrm>
          <a:prstGeom prst="rect">
            <a:avLst/>
          </a:prstGeom>
        </p:spPr>
        <p:txBody>
          <a:bodyPr lIns="91439" tIns="45719" rIns="91439" bIns="45719">
            <a:noAutofit/>
          </a:bodyPr>
          <a:lstStyle/>
          <a:p>
            <a:pPr/>
          </a:p>
        </p:txBody>
      </p:sp>
      <p:sp>
        <p:nvSpPr>
          <p:cNvPr id="304" name="Slide Number"/>
          <p:cNvSpPr txBox="1"/>
          <p:nvPr>
            <p:ph type="sldNum" sz="quarter" idx="2"/>
          </p:nvPr>
        </p:nvSpPr>
        <p:spPr>
          <a:xfrm>
            <a:off x="8500365" y="4703145"/>
            <a:ext cx="127001" cy="127001"/>
          </a:xfrm>
          <a:prstGeom prst="rect">
            <a:avLst/>
          </a:prstGeom>
        </p:spPr>
        <p:txBody>
          <a:bodyPr lIns="0" tIns="0" rIns="0" bIns="0">
            <a:spAutoFit/>
          </a:bodyPr>
          <a:lstStyle>
            <a:lvl1pPr>
              <a:defRPr sz="500">
                <a:solidFill>
                  <a:srgbClr val="FFFFFF"/>
                </a:solidFill>
                <a:latin typeface="Poppins Medium"/>
                <a:ea typeface="Poppins Medium"/>
                <a:cs typeface="Poppins Medium"/>
                <a:sym typeface="Poppins Medium"/>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One Column: Image Right Option 2">
    <p:spTree>
      <p:nvGrpSpPr>
        <p:cNvPr id="1" name=""/>
        <p:cNvGrpSpPr/>
        <p:nvPr/>
      </p:nvGrpSpPr>
      <p:grpSpPr>
        <a:xfrm>
          <a:off x="0" y="0"/>
          <a:ext cx="0" cy="0"/>
          <a:chOff x="0" y="0"/>
          <a:chExt cx="0" cy="0"/>
        </a:xfrm>
      </p:grpSpPr>
      <p:sp>
        <p:nvSpPr>
          <p:cNvPr id="311" name="Google Shape;156;p40"/>
          <p:cNvSpPr/>
          <p:nvPr>
            <p:ph type="pic" idx="21"/>
          </p:nvPr>
        </p:nvSpPr>
        <p:spPr>
          <a:xfrm>
            <a:off x="2335077" y="0"/>
            <a:ext cx="6808924" cy="5143500"/>
          </a:xfrm>
          <a:prstGeom prst="rect">
            <a:avLst/>
          </a:prstGeom>
        </p:spPr>
        <p:txBody>
          <a:bodyPr lIns="91439" tIns="45719" rIns="91439" bIns="45719">
            <a:noAutofit/>
          </a:bodyPr>
          <a:lstStyle/>
          <a:p>
            <a:pPr/>
          </a:p>
        </p:txBody>
      </p:sp>
      <p:sp>
        <p:nvSpPr>
          <p:cNvPr id="312" name="Title Text"/>
          <p:cNvSpPr txBox="1"/>
          <p:nvPr>
            <p:ph type="title"/>
          </p:nvPr>
        </p:nvSpPr>
        <p:spPr>
          <a:xfrm>
            <a:off x="514350" y="2516883"/>
            <a:ext cx="1803656" cy="528069"/>
          </a:xfrm>
          <a:prstGeom prst="rect">
            <a:avLst/>
          </a:prstGeom>
        </p:spPr>
        <p:txBody>
          <a:bodyPr lIns="0" tIns="0" rIns="0" bIns="0"/>
          <a:lstStyle>
            <a:lvl1pPr>
              <a:lnSpc>
                <a:spcPct val="110000"/>
              </a:lnSpc>
              <a:defRPr sz="1700">
                <a:latin typeface="Poppins Medium"/>
                <a:ea typeface="Poppins Medium"/>
                <a:cs typeface="Poppins Medium"/>
                <a:sym typeface="Poppins Medium"/>
              </a:defRPr>
            </a:lvl1pPr>
          </a:lstStyle>
          <a:p>
            <a:pPr/>
            <a:r>
              <a:t>Title Text</a:t>
            </a:r>
          </a:p>
        </p:txBody>
      </p:sp>
      <p:sp>
        <p:nvSpPr>
          <p:cNvPr id="313" name="Body Level One…"/>
          <p:cNvSpPr txBox="1"/>
          <p:nvPr>
            <p:ph type="body" sz="quarter" idx="1"/>
          </p:nvPr>
        </p:nvSpPr>
        <p:spPr>
          <a:xfrm>
            <a:off x="514350" y="3302289"/>
            <a:ext cx="1803656" cy="1328760"/>
          </a:xfrm>
          <a:prstGeom prst="rect">
            <a:avLst/>
          </a:prstGeom>
        </p:spPr>
        <p:txBody>
          <a:bodyPr lIns="0" tIns="0" rIns="0" bIns="0"/>
          <a:lstStyle>
            <a:lvl1pPr marL="0" indent="228600">
              <a:lnSpc>
                <a:spcPct val="157142"/>
              </a:lnSpc>
              <a:buClrTx/>
              <a:buSzTx/>
              <a:buFontTx/>
              <a:buNone/>
              <a:defRPr sz="1100">
                <a:solidFill>
                  <a:srgbClr val="000000"/>
                </a:solidFill>
                <a:latin typeface="Poppins"/>
                <a:ea typeface="Poppins"/>
                <a:cs typeface="Poppins"/>
                <a:sym typeface="Poppins"/>
              </a:defRPr>
            </a:lvl1pPr>
            <a:lvl2pPr marL="1143000" indent="-317500">
              <a:lnSpc>
                <a:spcPct val="157142"/>
              </a:lnSpc>
              <a:buClrTx/>
              <a:buSzPts val="1100"/>
              <a:buFontTx/>
              <a:buChar char="•"/>
              <a:defRPr sz="1100">
                <a:solidFill>
                  <a:srgbClr val="000000"/>
                </a:solidFill>
                <a:latin typeface="Poppins"/>
                <a:ea typeface="Poppins"/>
                <a:cs typeface="Poppins"/>
                <a:sym typeface="Poppins"/>
              </a:defRPr>
            </a:lvl2pPr>
            <a:lvl3pPr marL="1600200" indent="-317500">
              <a:lnSpc>
                <a:spcPct val="157142"/>
              </a:lnSpc>
              <a:buClrTx/>
              <a:buSzPts val="1100"/>
              <a:buFontTx/>
              <a:buChar char="•"/>
              <a:defRPr sz="1100">
                <a:solidFill>
                  <a:srgbClr val="000000"/>
                </a:solidFill>
                <a:latin typeface="Poppins"/>
                <a:ea typeface="Poppins"/>
                <a:cs typeface="Poppins"/>
                <a:sym typeface="Poppins"/>
              </a:defRPr>
            </a:lvl3pPr>
            <a:lvl4pPr marL="2057400" indent="-317500">
              <a:lnSpc>
                <a:spcPct val="157142"/>
              </a:lnSpc>
              <a:buClrTx/>
              <a:buSzPts val="1100"/>
              <a:buFontTx/>
              <a:buChar char="•"/>
              <a:defRPr sz="1100">
                <a:solidFill>
                  <a:srgbClr val="000000"/>
                </a:solidFill>
                <a:latin typeface="Poppins"/>
                <a:ea typeface="Poppins"/>
                <a:cs typeface="Poppins"/>
                <a:sym typeface="Poppins"/>
              </a:defRPr>
            </a:lvl4pPr>
            <a:lvl5pPr marL="2514600" indent="-317500">
              <a:lnSpc>
                <a:spcPct val="157142"/>
              </a:lnSpc>
              <a:buClrTx/>
              <a:buSzPts val="1100"/>
              <a:buFontTx/>
              <a:buChar char="•"/>
              <a:defRPr sz="1100">
                <a:solidFill>
                  <a:srgbClr val="000000"/>
                </a:solidFill>
                <a:latin typeface="Poppins"/>
                <a:ea typeface="Poppins"/>
                <a:cs typeface="Poppins"/>
                <a:sym typeface="Poppins"/>
              </a:defRPr>
            </a:lvl5pPr>
          </a:lstStyle>
          <a:p>
            <a:pPr/>
            <a:r>
              <a:t>Body Level One</a:t>
            </a:r>
          </a:p>
          <a:p>
            <a:pPr lvl="1"/>
            <a:r>
              <a:t>Body Level Two</a:t>
            </a:r>
          </a:p>
          <a:p>
            <a:pPr lvl="2"/>
            <a:r>
              <a:t>Body Level Three</a:t>
            </a:r>
          </a:p>
          <a:p>
            <a:pPr lvl="3"/>
            <a:r>
              <a:t>Body Level Four</a:t>
            </a:r>
          </a:p>
          <a:p>
            <a:pPr lvl="4"/>
            <a:r>
              <a:t>Body Level Five</a:t>
            </a:r>
          </a:p>
        </p:txBody>
      </p:sp>
      <p:sp>
        <p:nvSpPr>
          <p:cNvPr id="314" name="Slide Number"/>
          <p:cNvSpPr txBox="1"/>
          <p:nvPr>
            <p:ph type="sldNum" sz="quarter" idx="2"/>
          </p:nvPr>
        </p:nvSpPr>
        <p:spPr>
          <a:xfrm>
            <a:off x="8500365" y="4703145"/>
            <a:ext cx="127001" cy="127001"/>
          </a:xfrm>
          <a:prstGeom prst="rect">
            <a:avLst/>
          </a:prstGeom>
        </p:spPr>
        <p:txBody>
          <a:bodyPr lIns="0" tIns="0" rIns="0" bIns="0">
            <a:spAutoFit/>
          </a:bodyPr>
          <a:lstStyle>
            <a:lvl1pPr>
              <a:defRPr sz="500">
                <a:solidFill>
                  <a:srgbClr val="FFFFFF"/>
                </a:solidFill>
                <a:latin typeface="Poppins Medium"/>
                <a:ea typeface="Poppins Medium"/>
                <a:cs typeface="Poppins Medium"/>
                <a:sym typeface="Poppins Medium"/>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One Column: Full Image">
    <p:spTree>
      <p:nvGrpSpPr>
        <p:cNvPr id="1" name=""/>
        <p:cNvGrpSpPr/>
        <p:nvPr/>
      </p:nvGrpSpPr>
      <p:grpSpPr>
        <a:xfrm>
          <a:off x="0" y="0"/>
          <a:ext cx="0" cy="0"/>
          <a:chOff x="0" y="0"/>
          <a:chExt cx="0" cy="0"/>
        </a:xfrm>
      </p:grpSpPr>
      <p:sp>
        <p:nvSpPr>
          <p:cNvPr id="321" name="Google Shape;161;p41"/>
          <p:cNvSpPr/>
          <p:nvPr>
            <p:ph type="pic" idx="21"/>
          </p:nvPr>
        </p:nvSpPr>
        <p:spPr>
          <a:xfrm>
            <a:off x="2286" y="0"/>
            <a:ext cx="9141715" cy="5143500"/>
          </a:xfrm>
          <a:prstGeom prst="rect">
            <a:avLst/>
          </a:prstGeom>
        </p:spPr>
        <p:txBody>
          <a:bodyPr lIns="91439" tIns="45719" rIns="91439" bIns="45719">
            <a:noAutofit/>
          </a:bodyPr>
          <a:lstStyle/>
          <a:p>
            <a:pPr/>
          </a:p>
        </p:txBody>
      </p:sp>
      <p:sp>
        <p:nvSpPr>
          <p:cNvPr id="322" name="Title Text"/>
          <p:cNvSpPr txBox="1"/>
          <p:nvPr>
            <p:ph type="title"/>
          </p:nvPr>
        </p:nvSpPr>
        <p:spPr>
          <a:xfrm>
            <a:off x="514350" y="514350"/>
            <a:ext cx="1803656" cy="528067"/>
          </a:xfrm>
          <a:prstGeom prst="rect">
            <a:avLst/>
          </a:prstGeom>
        </p:spPr>
        <p:txBody>
          <a:bodyPr lIns="0" tIns="0" rIns="0" bIns="0"/>
          <a:lstStyle>
            <a:lvl1pPr>
              <a:lnSpc>
                <a:spcPct val="110000"/>
              </a:lnSpc>
              <a:defRPr sz="1700">
                <a:latin typeface="Poppins Medium"/>
                <a:ea typeface="Poppins Medium"/>
                <a:cs typeface="Poppins Medium"/>
                <a:sym typeface="Poppins Medium"/>
              </a:defRPr>
            </a:lvl1pPr>
          </a:lstStyle>
          <a:p>
            <a:pPr/>
            <a:r>
              <a:t>Title Text</a:t>
            </a:r>
          </a:p>
        </p:txBody>
      </p:sp>
      <p:sp>
        <p:nvSpPr>
          <p:cNvPr id="323" name="Body Level One…"/>
          <p:cNvSpPr txBox="1"/>
          <p:nvPr>
            <p:ph type="body" sz="quarter" idx="1"/>
          </p:nvPr>
        </p:nvSpPr>
        <p:spPr>
          <a:xfrm>
            <a:off x="514350" y="1299753"/>
            <a:ext cx="1803656" cy="3329398"/>
          </a:xfrm>
          <a:prstGeom prst="rect">
            <a:avLst/>
          </a:prstGeom>
        </p:spPr>
        <p:txBody>
          <a:bodyPr lIns="0" tIns="0" rIns="0" bIns="0"/>
          <a:lstStyle>
            <a:lvl1pPr marL="0" indent="228600">
              <a:lnSpc>
                <a:spcPct val="157142"/>
              </a:lnSpc>
              <a:buClrTx/>
              <a:buSzTx/>
              <a:buFontTx/>
              <a:buNone/>
              <a:defRPr sz="1100">
                <a:solidFill>
                  <a:srgbClr val="000000"/>
                </a:solidFill>
                <a:latin typeface="Poppins"/>
                <a:ea typeface="Poppins"/>
                <a:cs typeface="Poppins"/>
                <a:sym typeface="Poppins"/>
              </a:defRPr>
            </a:lvl1pPr>
            <a:lvl2pPr marL="1143000" indent="-317500">
              <a:lnSpc>
                <a:spcPct val="157142"/>
              </a:lnSpc>
              <a:buClrTx/>
              <a:buSzPts val="1100"/>
              <a:buFontTx/>
              <a:buChar char="•"/>
              <a:defRPr sz="1100">
                <a:solidFill>
                  <a:srgbClr val="000000"/>
                </a:solidFill>
                <a:latin typeface="Poppins"/>
                <a:ea typeface="Poppins"/>
                <a:cs typeface="Poppins"/>
                <a:sym typeface="Poppins"/>
              </a:defRPr>
            </a:lvl2pPr>
            <a:lvl3pPr marL="1600200" indent="-317500">
              <a:lnSpc>
                <a:spcPct val="157142"/>
              </a:lnSpc>
              <a:buClrTx/>
              <a:buSzPts val="1100"/>
              <a:buFontTx/>
              <a:buChar char="•"/>
              <a:defRPr sz="1100">
                <a:solidFill>
                  <a:srgbClr val="000000"/>
                </a:solidFill>
                <a:latin typeface="Poppins"/>
                <a:ea typeface="Poppins"/>
                <a:cs typeface="Poppins"/>
                <a:sym typeface="Poppins"/>
              </a:defRPr>
            </a:lvl3pPr>
            <a:lvl4pPr marL="2057400" indent="-317500">
              <a:lnSpc>
                <a:spcPct val="157142"/>
              </a:lnSpc>
              <a:buClrTx/>
              <a:buSzPts val="1100"/>
              <a:buFontTx/>
              <a:buChar char="•"/>
              <a:defRPr sz="1100">
                <a:solidFill>
                  <a:srgbClr val="000000"/>
                </a:solidFill>
                <a:latin typeface="Poppins"/>
                <a:ea typeface="Poppins"/>
                <a:cs typeface="Poppins"/>
                <a:sym typeface="Poppins"/>
              </a:defRPr>
            </a:lvl4pPr>
            <a:lvl5pPr marL="2514600" indent="-317500">
              <a:lnSpc>
                <a:spcPct val="157142"/>
              </a:lnSpc>
              <a:buClrTx/>
              <a:buSzPts val="1100"/>
              <a:buFontTx/>
              <a:buChar char="•"/>
              <a:defRPr sz="1100">
                <a:solidFill>
                  <a:srgbClr val="000000"/>
                </a:solidFill>
                <a:latin typeface="Poppins"/>
                <a:ea typeface="Poppins"/>
                <a:cs typeface="Poppins"/>
                <a:sym typeface="Poppins"/>
              </a:defRPr>
            </a:lvl5pPr>
          </a:lstStyle>
          <a:p>
            <a:pPr/>
            <a:r>
              <a:t>Body Level One</a:t>
            </a:r>
          </a:p>
          <a:p>
            <a:pPr lvl="1"/>
            <a:r>
              <a:t>Body Level Two</a:t>
            </a:r>
          </a:p>
          <a:p>
            <a:pPr lvl="2"/>
            <a:r>
              <a:t>Body Level Three</a:t>
            </a:r>
          </a:p>
          <a:p>
            <a:pPr lvl="3"/>
            <a:r>
              <a:t>Body Level Four</a:t>
            </a:r>
          </a:p>
          <a:p>
            <a:pPr lvl="4"/>
            <a:r>
              <a:t>Body Level Five</a:t>
            </a:r>
          </a:p>
        </p:txBody>
      </p:sp>
      <p:sp>
        <p:nvSpPr>
          <p:cNvPr id="324" name="Slide Number"/>
          <p:cNvSpPr txBox="1"/>
          <p:nvPr>
            <p:ph type="sldNum" sz="quarter" idx="2"/>
          </p:nvPr>
        </p:nvSpPr>
        <p:spPr>
          <a:xfrm>
            <a:off x="8500365" y="4703145"/>
            <a:ext cx="127001" cy="127001"/>
          </a:xfrm>
          <a:prstGeom prst="rect">
            <a:avLst/>
          </a:prstGeom>
        </p:spPr>
        <p:txBody>
          <a:bodyPr lIns="0" tIns="0" rIns="0" bIns="0">
            <a:spAutoFit/>
          </a:bodyPr>
          <a:lstStyle>
            <a:lvl1pPr>
              <a:defRPr sz="500">
                <a:solidFill>
                  <a:srgbClr val="FFFFFF"/>
                </a:solidFill>
                <a:latin typeface="Poppins Medium"/>
                <a:ea typeface="Poppins Medium"/>
                <a:cs typeface="Poppins Medium"/>
                <a:sym typeface="Poppins Medium"/>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One Column: Image Left">
    <p:spTree>
      <p:nvGrpSpPr>
        <p:cNvPr id="1" name=""/>
        <p:cNvGrpSpPr/>
        <p:nvPr/>
      </p:nvGrpSpPr>
      <p:grpSpPr>
        <a:xfrm>
          <a:off x="0" y="0"/>
          <a:ext cx="0" cy="0"/>
          <a:chOff x="0" y="0"/>
          <a:chExt cx="0" cy="0"/>
        </a:xfrm>
      </p:grpSpPr>
      <p:sp>
        <p:nvSpPr>
          <p:cNvPr id="331" name="Google Shape;166;p42"/>
          <p:cNvSpPr/>
          <p:nvPr>
            <p:ph type="pic" idx="21"/>
          </p:nvPr>
        </p:nvSpPr>
        <p:spPr>
          <a:xfrm>
            <a:off x="0" y="0"/>
            <a:ext cx="4430268" cy="5143500"/>
          </a:xfrm>
          <a:prstGeom prst="rect">
            <a:avLst/>
          </a:prstGeom>
        </p:spPr>
        <p:txBody>
          <a:bodyPr lIns="91439" tIns="45719" rIns="91439" bIns="45719">
            <a:noAutofit/>
          </a:bodyPr>
          <a:lstStyle/>
          <a:p>
            <a:pPr/>
          </a:p>
        </p:txBody>
      </p:sp>
      <p:sp>
        <p:nvSpPr>
          <p:cNvPr id="332" name="Title Text"/>
          <p:cNvSpPr txBox="1"/>
          <p:nvPr>
            <p:ph type="title"/>
          </p:nvPr>
        </p:nvSpPr>
        <p:spPr>
          <a:xfrm>
            <a:off x="4711446" y="665226"/>
            <a:ext cx="3915921" cy="856244"/>
          </a:xfrm>
          <a:prstGeom prst="rect">
            <a:avLst/>
          </a:prstGeom>
        </p:spPr>
        <p:txBody>
          <a:bodyPr lIns="0" tIns="0" rIns="0" bIns="0"/>
          <a:lstStyle>
            <a:lvl1pPr>
              <a:lnSpc>
                <a:spcPct val="110000"/>
              </a:lnSpc>
              <a:defRPr sz="1700">
                <a:latin typeface="Poppins Medium"/>
                <a:ea typeface="Poppins Medium"/>
                <a:cs typeface="Poppins Medium"/>
                <a:sym typeface="Poppins Medium"/>
              </a:defRPr>
            </a:lvl1pPr>
          </a:lstStyle>
          <a:p>
            <a:pPr/>
            <a:r>
              <a:t>Title Text</a:t>
            </a:r>
          </a:p>
        </p:txBody>
      </p:sp>
      <p:sp>
        <p:nvSpPr>
          <p:cNvPr id="333" name="Body Level One…"/>
          <p:cNvSpPr txBox="1"/>
          <p:nvPr>
            <p:ph type="body" sz="half" idx="1"/>
          </p:nvPr>
        </p:nvSpPr>
        <p:spPr>
          <a:xfrm>
            <a:off x="4711446" y="1778809"/>
            <a:ext cx="3915921" cy="2699468"/>
          </a:xfrm>
          <a:prstGeom prst="rect">
            <a:avLst/>
          </a:prstGeom>
        </p:spPr>
        <p:txBody>
          <a:bodyPr lIns="0" tIns="0" rIns="0" bIns="0"/>
          <a:lstStyle>
            <a:lvl1pPr marL="0" indent="228600">
              <a:lnSpc>
                <a:spcPct val="157142"/>
              </a:lnSpc>
              <a:buClrTx/>
              <a:buSzTx/>
              <a:buFontTx/>
              <a:buNone/>
              <a:defRPr sz="1100">
                <a:solidFill>
                  <a:srgbClr val="000000"/>
                </a:solidFill>
                <a:latin typeface="Poppins"/>
                <a:ea typeface="Poppins"/>
                <a:cs typeface="Poppins"/>
                <a:sym typeface="Poppins"/>
              </a:defRPr>
            </a:lvl1pPr>
            <a:lvl2pPr marL="1143000" indent="-317500">
              <a:lnSpc>
                <a:spcPct val="157142"/>
              </a:lnSpc>
              <a:buClrTx/>
              <a:buSzPts val="1100"/>
              <a:buFontTx/>
              <a:buChar char="•"/>
              <a:defRPr sz="1100">
                <a:solidFill>
                  <a:srgbClr val="000000"/>
                </a:solidFill>
                <a:latin typeface="Poppins"/>
                <a:ea typeface="Poppins"/>
                <a:cs typeface="Poppins"/>
                <a:sym typeface="Poppins"/>
              </a:defRPr>
            </a:lvl2pPr>
            <a:lvl3pPr marL="1600200" indent="-317500">
              <a:lnSpc>
                <a:spcPct val="157142"/>
              </a:lnSpc>
              <a:buClrTx/>
              <a:buSzPts val="1100"/>
              <a:buFontTx/>
              <a:buChar char="•"/>
              <a:defRPr sz="1100">
                <a:solidFill>
                  <a:srgbClr val="000000"/>
                </a:solidFill>
                <a:latin typeface="Poppins"/>
                <a:ea typeface="Poppins"/>
                <a:cs typeface="Poppins"/>
                <a:sym typeface="Poppins"/>
              </a:defRPr>
            </a:lvl3pPr>
            <a:lvl4pPr marL="2057400" indent="-317500">
              <a:lnSpc>
                <a:spcPct val="157142"/>
              </a:lnSpc>
              <a:buClrTx/>
              <a:buSzPts val="1100"/>
              <a:buFontTx/>
              <a:buChar char="•"/>
              <a:defRPr sz="1100">
                <a:solidFill>
                  <a:srgbClr val="000000"/>
                </a:solidFill>
                <a:latin typeface="Poppins"/>
                <a:ea typeface="Poppins"/>
                <a:cs typeface="Poppins"/>
                <a:sym typeface="Poppins"/>
              </a:defRPr>
            </a:lvl4pPr>
            <a:lvl5pPr marL="2514600" indent="-317500">
              <a:lnSpc>
                <a:spcPct val="157142"/>
              </a:lnSpc>
              <a:buClrTx/>
              <a:buSzPts val="1100"/>
              <a:buFontTx/>
              <a:buChar char="•"/>
              <a:defRPr sz="1100">
                <a:solidFill>
                  <a:srgbClr val="000000"/>
                </a:solidFill>
                <a:latin typeface="Poppins"/>
                <a:ea typeface="Poppins"/>
                <a:cs typeface="Poppins"/>
                <a:sym typeface="Poppins"/>
              </a:defRPr>
            </a:lvl5pPr>
          </a:lstStyle>
          <a:p>
            <a:pPr/>
            <a:r>
              <a:t>Body Level One</a:t>
            </a:r>
          </a:p>
          <a:p>
            <a:pPr lvl="1"/>
            <a:r>
              <a:t>Body Level Two</a:t>
            </a:r>
          </a:p>
          <a:p>
            <a:pPr lvl="2"/>
            <a:r>
              <a:t>Body Level Three</a:t>
            </a:r>
          </a:p>
          <a:p>
            <a:pPr lvl="3"/>
            <a:r>
              <a:t>Body Level Four</a:t>
            </a:r>
          </a:p>
          <a:p>
            <a:pPr lvl="4"/>
            <a:r>
              <a:t>Body Level Five</a:t>
            </a:r>
          </a:p>
        </p:txBody>
      </p:sp>
      <p:sp>
        <p:nvSpPr>
          <p:cNvPr id="334" name="Slide Number"/>
          <p:cNvSpPr txBox="1"/>
          <p:nvPr>
            <p:ph type="sldNum" sz="quarter" idx="2"/>
          </p:nvPr>
        </p:nvSpPr>
        <p:spPr>
          <a:xfrm>
            <a:off x="8500365" y="4703145"/>
            <a:ext cx="127001" cy="127001"/>
          </a:xfrm>
          <a:prstGeom prst="rect">
            <a:avLst/>
          </a:prstGeom>
        </p:spPr>
        <p:txBody>
          <a:bodyPr lIns="0" tIns="0" rIns="0" bIns="0">
            <a:spAutoFit/>
          </a:bodyPr>
          <a:lstStyle>
            <a:lvl1pPr>
              <a:defRPr sz="500">
                <a:solidFill>
                  <a:srgbClr val="000000"/>
                </a:solidFill>
                <a:latin typeface="Poppins Medium"/>
                <a:ea typeface="Poppins Medium"/>
                <a:cs typeface="Poppins Medium"/>
                <a:sym typeface="Poppins Medium"/>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Half circle image: Image Left">
    <p:spTree>
      <p:nvGrpSpPr>
        <p:cNvPr id="1" name=""/>
        <p:cNvGrpSpPr/>
        <p:nvPr/>
      </p:nvGrpSpPr>
      <p:grpSpPr>
        <a:xfrm>
          <a:off x="0" y="0"/>
          <a:ext cx="0" cy="0"/>
          <a:chOff x="0" y="0"/>
          <a:chExt cx="0" cy="0"/>
        </a:xfrm>
      </p:grpSpPr>
      <p:sp>
        <p:nvSpPr>
          <p:cNvPr id="341" name="Google Shape;172;p43"/>
          <p:cNvSpPr/>
          <p:nvPr>
            <p:ph type="pic" idx="21"/>
          </p:nvPr>
        </p:nvSpPr>
        <p:spPr>
          <a:xfrm>
            <a:off x="0" y="0"/>
            <a:ext cx="4432557" cy="5143500"/>
          </a:xfrm>
          <a:prstGeom prst="rect">
            <a:avLst/>
          </a:prstGeom>
        </p:spPr>
        <p:txBody>
          <a:bodyPr lIns="91439" tIns="45719" rIns="91439" bIns="45719">
            <a:noAutofit/>
          </a:bodyPr>
          <a:lstStyle/>
          <a:p>
            <a:pPr/>
          </a:p>
        </p:txBody>
      </p:sp>
      <p:sp>
        <p:nvSpPr>
          <p:cNvPr id="342" name="Title Text"/>
          <p:cNvSpPr txBox="1"/>
          <p:nvPr>
            <p:ph type="title"/>
          </p:nvPr>
        </p:nvSpPr>
        <p:spPr>
          <a:xfrm>
            <a:off x="4711446" y="665226"/>
            <a:ext cx="3915921" cy="856244"/>
          </a:xfrm>
          <a:prstGeom prst="rect">
            <a:avLst/>
          </a:prstGeom>
        </p:spPr>
        <p:txBody>
          <a:bodyPr lIns="0" tIns="0" rIns="0" bIns="0"/>
          <a:lstStyle>
            <a:lvl1pPr>
              <a:lnSpc>
                <a:spcPct val="110000"/>
              </a:lnSpc>
              <a:defRPr sz="1700">
                <a:latin typeface="Poppins Medium"/>
                <a:ea typeface="Poppins Medium"/>
                <a:cs typeface="Poppins Medium"/>
                <a:sym typeface="Poppins Medium"/>
              </a:defRPr>
            </a:lvl1pPr>
          </a:lstStyle>
          <a:p>
            <a:pPr/>
            <a:r>
              <a:t>Title Text</a:t>
            </a:r>
          </a:p>
        </p:txBody>
      </p:sp>
      <p:sp>
        <p:nvSpPr>
          <p:cNvPr id="343" name="Body Level One…"/>
          <p:cNvSpPr txBox="1"/>
          <p:nvPr>
            <p:ph type="body" sz="half" idx="1"/>
          </p:nvPr>
        </p:nvSpPr>
        <p:spPr>
          <a:xfrm>
            <a:off x="4711446" y="1778809"/>
            <a:ext cx="3915921" cy="2699468"/>
          </a:xfrm>
          <a:prstGeom prst="rect">
            <a:avLst/>
          </a:prstGeom>
        </p:spPr>
        <p:txBody>
          <a:bodyPr lIns="0" tIns="0" rIns="0" bIns="0"/>
          <a:lstStyle>
            <a:lvl1pPr marL="0" indent="228600">
              <a:lnSpc>
                <a:spcPct val="157142"/>
              </a:lnSpc>
              <a:buClrTx/>
              <a:buSzTx/>
              <a:buFontTx/>
              <a:buNone/>
              <a:defRPr sz="1100">
                <a:solidFill>
                  <a:srgbClr val="000000"/>
                </a:solidFill>
                <a:latin typeface="Poppins"/>
                <a:ea typeface="Poppins"/>
                <a:cs typeface="Poppins"/>
                <a:sym typeface="Poppins"/>
              </a:defRPr>
            </a:lvl1pPr>
            <a:lvl2pPr marL="1143000" indent="-317500">
              <a:lnSpc>
                <a:spcPct val="157142"/>
              </a:lnSpc>
              <a:buClrTx/>
              <a:buSzPts val="1100"/>
              <a:buFontTx/>
              <a:buChar char="•"/>
              <a:defRPr sz="1100">
                <a:solidFill>
                  <a:srgbClr val="000000"/>
                </a:solidFill>
                <a:latin typeface="Poppins"/>
                <a:ea typeface="Poppins"/>
                <a:cs typeface="Poppins"/>
                <a:sym typeface="Poppins"/>
              </a:defRPr>
            </a:lvl2pPr>
            <a:lvl3pPr marL="1600200" indent="-317500">
              <a:lnSpc>
                <a:spcPct val="157142"/>
              </a:lnSpc>
              <a:buClrTx/>
              <a:buSzPts val="1100"/>
              <a:buFontTx/>
              <a:buChar char="•"/>
              <a:defRPr sz="1100">
                <a:solidFill>
                  <a:srgbClr val="000000"/>
                </a:solidFill>
                <a:latin typeface="Poppins"/>
                <a:ea typeface="Poppins"/>
                <a:cs typeface="Poppins"/>
                <a:sym typeface="Poppins"/>
              </a:defRPr>
            </a:lvl3pPr>
            <a:lvl4pPr marL="2057400" indent="-317500">
              <a:lnSpc>
                <a:spcPct val="157142"/>
              </a:lnSpc>
              <a:buClrTx/>
              <a:buSzPts val="1100"/>
              <a:buFontTx/>
              <a:buChar char="•"/>
              <a:defRPr sz="1100">
                <a:solidFill>
                  <a:srgbClr val="000000"/>
                </a:solidFill>
                <a:latin typeface="Poppins"/>
                <a:ea typeface="Poppins"/>
                <a:cs typeface="Poppins"/>
                <a:sym typeface="Poppins"/>
              </a:defRPr>
            </a:lvl4pPr>
            <a:lvl5pPr marL="2514600" indent="-317500">
              <a:lnSpc>
                <a:spcPct val="157142"/>
              </a:lnSpc>
              <a:buClrTx/>
              <a:buSzPts val="1100"/>
              <a:buFontTx/>
              <a:buChar char="•"/>
              <a:defRPr sz="1100">
                <a:solidFill>
                  <a:srgbClr val="000000"/>
                </a:solidFill>
                <a:latin typeface="Poppins"/>
                <a:ea typeface="Poppins"/>
                <a:cs typeface="Poppins"/>
                <a:sym typeface="Poppins"/>
              </a:defRPr>
            </a:lvl5pPr>
          </a:lstStyle>
          <a:p>
            <a:pPr/>
            <a:r>
              <a:t>Body Level One</a:t>
            </a:r>
          </a:p>
          <a:p>
            <a:pPr lvl="1"/>
            <a:r>
              <a:t>Body Level Two</a:t>
            </a:r>
          </a:p>
          <a:p>
            <a:pPr lvl="2"/>
            <a:r>
              <a:t>Body Level Three</a:t>
            </a:r>
          </a:p>
          <a:p>
            <a:pPr lvl="3"/>
            <a:r>
              <a:t>Body Level Four</a:t>
            </a:r>
          </a:p>
          <a:p>
            <a:pPr lvl="4"/>
            <a:r>
              <a:t>Body Level Five</a:t>
            </a:r>
          </a:p>
        </p:txBody>
      </p:sp>
      <p:sp>
        <p:nvSpPr>
          <p:cNvPr id="344" name="Slide Number"/>
          <p:cNvSpPr txBox="1"/>
          <p:nvPr>
            <p:ph type="sldNum" sz="quarter" idx="2"/>
          </p:nvPr>
        </p:nvSpPr>
        <p:spPr>
          <a:xfrm>
            <a:off x="8500365" y="4703145"/>
            <a:ext cx="127001" cy="127001"/>
          </a:xfrm>
          <a:prstGeom prst="rect">
            <a:avLst/>
          </a:prstGeom>
        </p:spPr>
        <p:txBody>
          <a:bodyPr lIns="0" tIns="0" rIns="0" bIns="0">
            <a:spAutoFit/>
          </a:bodyPr>
          <a:lstStyle>
            <a:lvl1pPr>
              <a:defRPr sz="500">
                <a:solidFill>
                  <a:srgbClr val="000000"/>
                </a:solidFill>
                <a:latin typeface="Poppins Medium"/>
                <a:ea typeface="Poppins Medium"/>
                <a:cs typeface="Poppins Medium"/>
                <a:sym typeface="Poppins Medium"/>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Half circle image: Image Right">
    <p:spTree>
      <p:nvGrpSpPr>
        <p:cNvPr id="1" name=""/>
        <p:cNvGrpSpPr/>
        <p:nvPr/>
      </p:nvGrpSpPr>
      <p:grpSpPr>
        <a:xfrm>
          <a:off x="0" y="0"/>
          <a:ext cx="0" cy="0"/>
          <a:chOff x="0" y="0"/>
          <a:chExt cx="0" cy="0"/>
        </a:xfrm>
      </p:grpSpPr>
      <p:sp>
        <p:nvSpPr>
          <p:cNvPr id="351" name="Google Shape;177;p44"/>
          <p:cNvSpPr/>
          <p:nvPr>
            <p:ph type="pic" idx="21"/>
          </p:nvPr>
        </p:nvSpPr>
        <p:spPr>
          <a:xfrm>
            <a:off x="4711446" y="0"/>
            <a:ext cx="4432554" cy="5143500"/>
          </a:xfrm>
          <a:prstGeom prst="rect">
            <a:avLst/>
          </a:prstGeom>
        </p:spPr>
        <p:txBody>
          <a:bodyPr lIns="91439" tIns="45719" rIns="91439" bIns="45719">
            <a:noAutofit/>
          </a:bodyPr>
          <a:lstStyle/>
          <a:p>
            <a:pPr/>
          </a:p>
        </p:txBody>
      </p:sp>
      <p:sp>
        <p:nvSpPr>
          <p:cNvPr id="352" name="Title Text"/>
          <p:cNvSpPr txBox="1"/>
          <p:nvPr>
            <p:ph type="title"/>
          </p:nvPr>
        </p:nvSpPr>
        <p:spPr>
          <a:xfrm>
            <a:off x="514350" y="665226"/>
            <a:ext cx="3915918" cy="856244"/>
          </a:xfrm>
          <a:prstGeom prst="rect">
            <a:avLst/>
          </a:prstGeom>
        </p:spPr>
        <p:txBody>
          <a:bodyPr lIns="0" tIns="0" rIns="0" bIns="0"/>
          <a:lstStyle>
            <a:lvl1pPr>
              <a:lnSpc>
                <a:spcPct val="110000"/>
              </a:lnSpc>
              <a:defRPr sz="1700">
                <a:latin typeface="Poppins Medium"/>
                <a:ea typeface="Poppins Medium"/>
                <a:cs typeface="Poppins Medium"/>
                <a:sym typeface="Poppins Medium"/>
              </a:defRPr>
            </a:lvl1pPr>
          </a:lstStyle>
          <a:p>
            <a:pPr/>
            <a:r>
              <a:t>Title Text</a:t>
            </a:r>
          </a:p>
        </p:txBody>
      </p:sp>
      <p:sp>
        <p:nvSpPr>
          <p:cNvPr id="353" name="Body Level One…"/>
          <p:cNvSpPr txBox="1"/>
          <p:nvPr>
            <p:ph type="body" sz="half" idx="1"/>
          </p:nvPr>
        </p:nvSpPr>
        <p:spPr>
          <a:xfrm>
            <a:off x="514350" y="1778809"/>
            <a:ext cx="3915918" cy="2699468"/>
          </a:xfrm>
          <a:prstGeom prst="rect">
            <a:avLst/>
          </a:prstGeom>
        </p:spPr>
        <p:txBody>
          <a:bodyPr lIns="0" tIns="0" rIns="0" bIns="0"/>
          <a:lstStyle>
            <a:lvl1pPr marL="0" indent="228600">
              <a:lnSpc>
                <a:spcPct val="157142"/>
              </a:lnSpc>
              <a:buClrTx/>
              <a:buSzTx/>
              <a:buFontTx/>
              <a:buNone/>
              <a:defRPr sz="1100">
                <a:solidFill>
                  <a:srgbClr val="000000"/>
                </a:solidFill>
                <a:latin typeface="Poppins"/>
                <a:ea typeface="Poppins"/>
                <a:cs typeface="Poppins"/>
                <a:sym typeface="Poppins"/>
              </a:defRPr>
            </a:lvl1pPr>
            <a:lvl2pPr marL="1143000" indent="-317500">
              <a:lnSpc>
                <a:spcPct val="157142"/>
              </a:lnSpc>
              <a:buClrTx/>
              <a:buSzPts val="1100"/>
              <a:buFontTx/>
              <a:buChar char="•"/>
              <a:defRPr sz="1100">
                <a:solidFill>
                  <a:srgbClr val="000000"/>
                </a:solidFill>
                <a:latin typeface="Poppins"/>
                <a:ea typeface="Poppins"/>
                <a:cs typeface="Poppins"/>
                <a:sym typeface="Poppins"/>
              </a:defRPr>
            </a:lvl2pPr>
            <a:lvl3pPr marL="1600200" indent="-317500">
              <a:lnSpc>
                <a:spcPct val="157142"/>
              </a:lnSpc>
              <a:buClrTx/>
              <a:buSzPts val="1100"/>
              <a:buFontTx/>
              <a:buChar char="•"/>
              <a:defRPr sz="1100">
                <a:solidFill>
                  <a:srgbClr val="000000"/>
                </a:solidFill>
                <a:latin typeface="Poppins"/>
                <a:ea typeface="Poppins"/>
                <a:cs typeface="Poppins"/>
                <a:sym typeface="Poppins"/>
              </a:defRPr>
            </a:lvl3pPr>
            <a:lvl4pPr marL="2057400" indent="-317500">
              <a:lnSpc>
                <a:spcPct val="157142"/>
              </a:lnSpc>
              <a:buClrTx/>
              <a:buSzPts val="1100"/>
              <a:buFontTx/>
              <a:buChar char="•"/>
              <a:defRPr sz="1100">
                <a:solidFill>
                  <a:srgbClr val="000000"/>
                </a:solidFill>
                <a:latin typeface="Poppins"/>
                <a:ea typeface="Poppins"/>
                <a:cs typeface="Poppins"/>
                <a:sym typeface="Poppins"/>
              </a:defRPr>
            </a:lvl4pPr>
            <a:lvl5pPr marL="2514600" indent="-317500">
              <a:lnSpc>
                <a:spcPct val="157142"/>
              </a:lnSpc>
              <a:buClrTx/>
              <a:buSzPts val="1100"/>
              <a:buFontTx/>
              <a:buChar char="•"/>
              <a:defRPr sz="1100">
                <a:solidFill>
                  <a:srgbClr val="000000"/>
                </a:solidFill>
                <a:latin typeface="Poppins"/>
                <a:ea typeface="Poppins"/>
                <a:cs typeface="Poppins"/>
                <a:sym typeface="Poppins"/>
              </a:defRPr>
            </a:lvl5pPr>
          </a:lstStyle>
          <a:p>
            <a:pPr/>
            <a:r>
              <a:t>Body Level One</a:t>
            </a:r>
          </a:p>
          <a:p>
            <a:pPr lvl="1"/>
            <a:r>
              <a:t>Body Level Two</a:t>
            </a:r>
          </a:p>
          <a:p>
            <a:pPr lvl="2"/>
            <a:r>
              <a:t>Body Level Three</a:t>
            </a:r>
          </a:p>
          <a:p>
            <a:pPr lvl="3"/>
            <a:r>
              <a:t>Body Level Four</a:t>
            </a:r>
          </a:p>
          <a:p>
            <a:pPr lvl="4"/>
            <a:r>
              <a:t>Body Level Five</a:t>
            </a:r>
          </a:p>
        </p:txBody>
      </p:sp>
      <p:sp>
        <p:nvSpPr>
          <p:cNvPr id="354" name="Slide Number"/>
          <p:cNvSpPr txBox="1"/>
          <p:nvPr>
            <p:ph type="sldNum" sz="quarter" idx="2"/>
          </p:nvPr>
        </p:nvSpPr>
        <p:spPr>
          <a:xfrm>
            <a:off x="8500365" y="4703145"/>
            <a:ext cx="127001" cy="127001"/>
          </a:xfrm>
          <a:prstGeom prst="rect">
            <a:avLst/>
          </a:prstGeom>
        </p:spPr>
        <p:txBody>
          <a:bodyPr lIns="0" tIns="0" rIns="0" bIns="0">
            <a:spAutoFit/>
          </a:bodyPr>
          <a:lstStyle>
            <a:lvl1pPr>
              <a:defRPr sz="500">
                <a:solidFill>
                  <a:srgbClr val="000000"/>
                </a:solidFill>
                <a:latin typeface="Poppins Medium"/>
                <a:ea typeface="Poppins Medium"/>
                <a:cs typeface="Poppins Medium"/>
                <a:sym typeface="Poppins Medium"/>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_AND_TWO_COLUMNS">
    <p:spTree>
      <p:nvGrpSpPr>
        <p:cNvPr id="1" name=""/>
        <p:cNvGrpSpPr/>
        <p:nvPr/>
      </p:nvGrpSpPr>
      <p:grpSpPr>
        <a:xfrm>
          <a:off x="0" y="0"/>
          <a:ext cx="0" cy="0"/>
          <a:chOff x="0" y="0"/>
          <a:chExt cx="0" cy="0"/>
        </a:xfrm>
      </p:grpSpPr>
      <p:sp>
        <p:nvSpPr>
          <p:cNvPr id="37" name="Title Text"/>
          <p:cNvSpPr txBox="1"/>
          <p:nvPr>
            <p:ph type="title"/>
          </p:nvPr>
        </p:nvSpPr>
        <p:spPr>
          <a:prstGeom prst="rect">
            <a:avLst/>
          </a:prstGeom>
        </p:spPr>
        <p:txBody>
          <a:bodyPr/>
          <a:lstStyle/>
          <a:p>
            <a:pPr/>
            <a:r>
              <a:t>Title Text</a:t>
            </a:r>
          </a:p>
        </p:txBody>
      </p:sp>
      <p:sp>
        <p:nvSpPr>
          <p:cNvPr id="38" name="Body Level One…"/>
          <p:cNvSpPr txBox="1"/>
          <p:nvPr>
            <p:ph type="body" sz="half" idx="1"/>
          </p:nvPr>
        </p:nvSpPr>
        <p:spPr>
          <a:xfrm>
            <a:off x="311698" y="1152475"/>
            <a:ext cx="3999904" cy="3416400"/>
          </a:xfrm>
          <a:prstGeom prst="rect">
            <a:avLst/>
          </a:prstGeom>
        </p:spPr>
        <p:txBody>
          <a:bodyPr/>
          <a:lstStyle>
            <a:lvl1pPr indent="-317500">
              <a:buSzPts val="1400"/>
              <a:defRPr sz="1400"/>
            </a:lvl1pPr>
            <a:lvl2pPr marL="965200" indent="-355600">
              <a:buSzPts val="1400"/>
              <a:defRPr sz="1400"/>
            </a:lvl2pPr>
            <a:lvl3pPr marL="1422400" indent="-355600">
              <a:buSzPts val="1400"/>
              <a:defRPr sz="1400"/>
            </a:lvl3pPr>
            <a:lvl4pPr marL="1879600" indent="-355600">
              <a:buSzPts val="1400"/>
              <a:defRPr sz="1400"/>
            </a:lvl4pPr>
            <a:lvl5pPr marL="2336800" indent="-355600">
              <a:buSzPts val="1400"/>
              <a:defRPr sz="1400"/>
            </a:lvl5pPr>
          </a:lstStyle>
          <a:p>
            <a:pPr/>
            <a:r>
              <a:t>Body Level One</a:t>
            </a:r>
          </a:p>
          <a:p>
            <a:pPr lvl="1"/>
            <a:r>
              <a:t>Body Level Two</a:t>
            </a:r>
          </a:p>
          <a:p>
            <a:pPr lvl="2"/>
            <a:r>
              <a:t>Body Level Three</a:t>
            </a:r>
          </a:p>
          <a:p>
            <a:pPr lvl="3"/>
            <a:r>
              <a:t>Body Level Four</a:t>
            </a:r>
          </a:p>
          <a:p>
            <a:pPr lvl="4"/>
            <a:r>
              <a:t>Body Level Five</a:t>
            </a:r>
          </a:p>
        </p:txBody>
      </p:sp>
      <p:sp>
        <p:nvSpPr>
          <p:cNvPr id="39" name="Google Shape;23;p5"/>
          <p:cNvSpPr txBox="1"/>
          <p:nvPr>
            <p:ph type="body" sz="half" idx="21"/>
          </p:nvPr>
        </p:nvSpPr>
        <p:spPr>
          <a:xfrm>
            <a:off x="4832397" y="1152475"/>
            <a:ext cx="3999905" cy="3416400"/>
          </a:xfrm>
          <a:prstGeom prst="rect">
            <a:avLst/>
          </a:prstGeom>
        </p:spPr>
        <p:txBody>
          <a:bodyPr/>
          <a:lstStyle/>
          <a:p>
            <a:pPr/>
          </a:p>
        </p:txBody>
      </p:sp>
      <p:sp>
        <p:nvSpPr>
          <p:cNvPr id="4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wo Column Layout">
    <p:spTree>
      <p:nvGrpSpPr>
        <p:cNvPr id="1" name=""/>
        <p:cNvGrpSpPr/>
        <p:nvPr/>
      </p:nvGrpSpPr>
      <p:grpSpPr>
        <a:xfrm>
          <a:off x="0" y="0"/>
          <a:ext cx="0" cy="0"/>
          <a:chOff x="0" y="0"/>
          <a:chExt cx="0" cy="0"/>
        </a:xfrm>
      </p:grpSpPr>
      <p:sp>
        <p:nvSpPr>
          <p:cNvPr id="361" name="Title Text"/>
          <p:cNvSpPr txBox="1"/>
          <p:nvPr>
            <p:ph type="title"/>
          </p:nvPr>
        </p:nvSpPr>
        <p:spPr>
          <a:xfrm>
            <a:off x="514350" y="514350"/>
            <a:ext cx="8113015" cy="562356"/>
          </a:xfrm>
          <a:prstGeom prst="rect">
            <a:avLst/>
          </a:prstGeom>
        </p:spPr>
        <p:txBody>
          <a:bodyPr lIns="0" tIns="0" rIns="0" bIns="0"/>
          <a:lstStyle>
            <a:lvl1pPr>
              <a:lnSpc>
                <a:spcPct val="110000"/>
              </a:lnSpc>
              <a:defRPr sz="1700">
                <a:latin typeface="Poppins Medium"/>
                <a:ea typeface="Poppins Medium"/>
                <a:cs typeface="Poppins Medium"/>
                <a:sym typeface="Poppins Medium"/>
              </a:defRPr>
            </a:lvl1pPr>
          </a:lstStyle>
          <a:p>
            <a:pPr/>
            <a:r>
              <a:t>Title Text</a:t>
            </a:r>
          </a:p>
        </p:txBody>
      </p:sp>
      <p:sp>
        <p:nvSpPr>
          <p:cNvPr id="362" name="Body Level One…"/>
          <p:cNvSpPr txBox="1"/>
          <p:nvPr>
            <p:ph type="body" idx="1"/>
          </p:nvPr>
        </p:nvSpPr>
        <p:spPr>
          <a:xfrm>
            <a:off x="514350" y="1637782"/>
            <a:ext cx="8113015" cy="2729484"/>
          </a:xfrm>
          <a:prstGeom prst="rect">
            <a:avLst/>
          </a:prstGeom>
        </p:spPr>
        <p:txBody>
          <a:bodyPr lIns="0" tIns="0" rIns="0" bIns="0"/>
          <a:lstStyle>
            <a:lvl1pPr marL="0" indent="228600">
              <a:lnSpc>
                <a:spcPct val="157142"/>
              </a:lnSpc>
              <a:buClrTx/>
              <a:buSzTx/>
              <a:buFontTx/>
              <a:buNone/>
              <a:defRPr sz="1100">
                <a:solidFill>
                  <a:srgbClr val="000000"/>
                </a:solidFill>
                <a:latin typeface="Poppins"/>
                <a:ea typeface="Poppins"/>
                <a:cs typeface="Poppins"/>
                <a:sym typeface="Poppins"/>
              </a:defRPr>
            </a:lvl1pPr>
            <a:lvl2pPr marL="1143000" indent="-317500">
              <a:lnSpc>
                <a:spcPct val="157142"/>
              </a:lnSpc>
              <a:buClrTx/>
              <a:buSzPts val="1100"/>
              <a:buFontTx/>
              <a:buChar char="•"/>
              <a:defRPr sz="1100">
                <a:solidFill>
                  <a:srgbClr val="000000"/>
                </a:solidFill>
                <a:latin typeface="Poppins"/>
                <a:ea typeface="Poppins"/>
                <a:cs typeface="Poppins"/>
                <a:sym typeface="Poppins"/>
              </a:defRPr>
            </a:lvl2pPr>
            <a:lvl3pPr marL="1600200" indent="-317500">
              <a:lnSpc>
                <a:spcPct val="157142"/>
              </a:lnSpc>
              <a:buClrTx/>
              <a:buSzPts val="1100"/>
              <a:buFontTx/>
              <a:buChar char="•"/>
              <a:defRPr sz="1100">
                <a:solidFill>
                  <a:srgbClr val="000000"/>
                </a:solidFill>
                <a:latin typeface="Poppins"/>
                <a:ea typeface="Poppins"/>
                <a:cs typeface="Poppins"/>
                <a:sym typeface="Poppins"/>
              </a:defRPr>
            </a:lvl3pPr>
            <a:lvl4pPr marL="2057400" indent="-317500">
              <a:lnSpc>
                <a:spcPct val="157142"/>
              </a:lnSpc>
              <a:buClrTx/>
              <a:buSzPts val="1100"/>
              <a:buFontTx/>
              <a:buChar char="•"/>
              <a:defRPr sz="1100">
                <a:solidFill>
                  <a:srgbClr val="000000"/>
                </a:solidFill>
                <a:latin typeface="Poppins"/>
                <a:ea typeface="Poppins"/>
                <a:cs typeface="Poppins"/>
                <a:sym typeface="Poppins"/>
              </a:defRPr>
            </a:lvl4pPr>
            <a:lvl5pPr marL="2514600" indent="-317500">
              <a:lnSpc>
                <a:spcPct val="157142"/>
              </a:lnSpc>
              <a:buClrTx/>
              <a:buSzPts val="1100"/>
              <a:buFontTx/>
              <a:buChar char="•"/>
              <a:defRPr sz="1100">
                <a:solidFill>
                  <a:srgbClr val="000000"/>
                </a:solidFill>
                <a:latin typeface="Poppins"/>
                <a:ea typeface="Poppins"/>
                <a:cs typeface="Poppins"/>
                <a:sym typeface="Poppins"/>
              </a:defRPr>
            </a:lvl5pPr>
          </a:lstStyle>
          <a:p>
            <a:pPr/>
            <a:r>
              <a:t>Body Level One</a:t>
            </a:r>
          </a:p>
          <a:p>
            <a:pPr lvl="1"/>
            <a:r>
              <a:t>Body Level Two</a:t>
            </a:r>
          </a:p>
          <a:p>
            <a:pPr lvl="2"/>
            <a:r>
              <a:t>Body Level Three</a:t>
            </a:r>
          </a:p>
          <a:p>
            <a:pPr lvl="3"/>
            <a:r>
              <a:t>Body Level Four</a:t>
            </a:r>
          </a:p>
          <a:p>
            <a:pPr lvl="4"/>
            <a:r>
              <a:t>Body Level Five</a:t>
            </a:r>
          </a:p>
        </p:txBody>
      </p:sp>
      <p:sp>
        <p:nvSpPr>
          <p:cNvPr id="363" name="Slide Number"/>
          <p:cNvSpPr txBox="1"/>
          <p:nvPr>
            <p:ph type="sldNum" sz="quarter" idx="2"/>
          </p:nvPr>
        </p:nvSpPr>
        <p:spPr>
          <a:xfrm>
            <a:off x="8500365" y="4703145"/>
            <a:ext cx="127001" cy="127001"/>
          </a:xfrm>
          <a:prstGeom prst="rect">
            <a:avLst/>
          </a:prstGeom>
        </p:spPr>
        <p:txBody>
          <a:bodyPr lIns="0" tIns="0" rIns="0" bIns="0">
            <a:spAutoFit/>
          </a:bodyPr>
          <a:lstStyle>
            <a:lvl1pPr>
              <a:defRPr sz="500">
                <a:solidFill>
                  <a:srgbClr val="000000"/>
                </a:solidFill>
                <a:latin typeface="Poppins Medium"/>
                <a:ea typeface="Poppins Medium"/>
                <a:cs typeface="Poppins Medium"/>
                <a:sym typeface="Poppins Medium"/>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with short paragraph">
    <p:spTree>
      <p:nvGrpSpPr>
        <p:cNvPr id="1" name=""/>
        <p:cNvGrpSpPr/>
        <p:nvPr/>
      </p:nvGrpSpPr>
      <p:grpSpPr>
        <a:xfrm>
          <a:off x="0" y="0"/>
          <a:ext cx="0" cy="0"/>
          <a:chOff x="0" y="0"/>
          <a:chExt cx="0" cy="0"/>
        </a:xfrm>
      </p:grpSpPr>
      <p:sp>
        <p:nvSpPr>
          <p:cNvPr id="370" name="Title Text"/>
          <p:cNvSpPr txBox="1"/>
          <p:nvPr>
            <p:ph type="title"/>
          </p:nvPr>
        </p:nvSpPr>
        <p:spPr>
          <a:xfrm>
            <a:off x="514350" y="2146554"/>
            <a:ext cx="2516886" cy="857253"/>
          </a:xfrm>
          <a:prstGeom prst="rect">
            <a:avLst/>
          </a:prstGeom>
        </p:spPr>
        <p:txBody>
          <a:bodyPr lIns="0" tIns="0" rIns="0" bIns="0" anchor="ctr"/>
          <a:lstStyle>
            <a:lvl1pPr>
              <a:lnSpc>
                <a:spcPct val="110000"/>
              </a:lnSpc>
              <a:defRPr sz="1700">
                <a:latin typeface="Poppins Medium"/>
                <a:ea typeface="Poppins Medium"/>
                <a:cs typeface="Poppins Medium"/>
                <a:sym typeface="Poppins Medium"/>
              </a:defRPr>
            </a:lvl1pPr>
          </a:lstStyle>
          <a:p>
            <a:pPr/>
            <a:r>
              <a:t>Title Text</a:t>
            </a:r>
          </a:p>
        </p:txBody>
      </p:sp>
      <p:sp>
        <p:nvSpPr>
          <p:cNvPr id="371" name="Body Level One…"/>
          <p:cNvSpPr txBox="1"/>
          <p:nvPr>
            <p:ph type="body" sz="half" idx="1"/>
          </p:nvPr>
        </p:nvSpPr>
        <p:spPr>
          <a:xfrm>
            <a:off x="4018788" y="1426463"/>
            <a:ext cx="4615435" cy="2743201"/>
          </a:xfrm>
          <a:prstGeom prst="rect">
            <a:avLst/>
          </a:prstGeom>
        </p:spPr>
        <p:txBody>
          <a:bodyPr lIns="0" tIns="0" rIns="0" bIns="0"/>
          <a:lstStyle>
            <a:lvl1pPr marL="0" indent="228600">
              <a:lnSpc>
                <a:spcPct val="157142"/>
              </a:lnSpc>
              <a:buClrTx/>
              <a:buSzTx/>
              <a:buFontTx/>
              <a:buNone/>
              <a:defRPr sz="1100">
                <a:solidFill>
                  <a:srgbClr val="000000"/>
                </a:solidFill>
                <a:latin typeface="Poppins"/>
                <a:ea typeface="Poppins"/>
                <a:cs typeface="Poppins"/>
                <a:sym typeface="Poppins"/>
              </a:defRPr>
            </a:lvl1pPr>
            <a:lvl2pPr marL="1143000" indent="-317500">
              <a:lnSpc>
                <a:spcPct val="157142"/>
              </a:lnSpc>
              <a:buClrTx/>
              <a:buSzPts val="1100"/>
              <a:buFontTx/>
              <a:buChar char="•"/>
              <a:defRPr sz="1100">
                <a:solidFill>
                  <a:srgbClr val="000000"/>
                </a:solidFill>
                <a:latin typeface="Poppins"/>
                <a:ea typeface="Poppins"/>
                <a:cs typeface="Poppins"/>
                <a:sym typeface="Poppins"/>
              </a:defRPr>
            </a:lvl2pPr>
            <a:lvl3pPr marL="1600200" indent="-317500">
              <a:lnSpc>
                <a:spcPct val="157142"/>
              </a:lnSpc>
              <a:buClrTx/>
              <a:buSzPts val="1100"/>
              <a:buFontTx/>
              <a:buChar char="•"/>
              <a:defRPr sz="1100">
                <a:solidFill>
                  <a:srgbClr val="000000"/>
                </a:solidFill>
                <a:latin typeface="Poppins"/>
                <a:ea typeface="Poppins"/>
                <a:cs typeface="Poppins"/>
                <a:sym typeface="Poppins"/>
              </a:defRPr>
            </a:lvl3pPr>
            <a:lvl4pPr marL="2057400" indent="-317500">
              <a:lnSpc>
                <a:spcPct val="157142"/>
              </a:lnSpc>
              <a:buClrTx/>
              <a:buSzPts val="1100"/>
              <a:buFontTx/>
              <a:buChar char="•"/>
              <a:defRPr sz="1100">
                <a:solidFill>
                  <a:srgbClr val="000000"/>
                </a:solidFill>
                <a:latin typeface="Poppins"/>
                <a:ea typeface="Poppins"/>
                <a:cs typeface="Poppins"/>
                <a:sym typeface="Poppins"/>
              </a:defRPr>
            </a:lvl4pPr>
            <a:lvl5pPr marL="2514600" indent="-317500">
              <a:lnSpc>
                <a:spcPct val="157142"/>
              </a:lnSpc>
              <a:buClrTx/>
              <a:buSzPts val="1100"/>
              <a:buFontTx/>
              <a:buChar char="•"/>
              <a:defRPr sz="1100">
                <a:solidFill>
                  <a:srgbClr val="000000"/>
                </a:solidFill>
                <a:latin typeface="Poppins"/>
                <a:ea typeface="Poppins"/>
                <a:cs typeface="Poppins"/>
                <a:sym typeface="Poppins"/>
              </a:defRPr>
            </a:lvl5pPr>
          </a:lstStyle>
          <a:p>
            <a:pPr/>
            <a:r>
              <a:t>Body Level One</a:t>
            </a:r>
          </a:p>
          <a:p>
            <a:pPr lvl="1"/>
            <a:r>
              <a:t>Body Level Two</a:t>
            </a:r>
          </a:p>
          <a:p>
            <a:pPr lvl="2"/>
            <a:r>
              <a:t>Body Level Three</a:t>
            </a:r>
          </a:p>
          <a:p>
            <a:pPr lvl="3"/>
            <a:r>
              <a:t>Body Level Four</a:t>
            </a:r>
          </a:p>
          <a:p>
            <a:pPr lvl="4"/>
            <a:r>
              <a:t>Body Level Five</a:t>
            </a:r>
          </a:p>
        </p:txBody>
      </p:sp>
      <p:sp>
        <p:nvSpPr>
          <p:cNvPr id="372" name="Slide Number"/>
          <p:cNvSpPr txBox="1"/>
          <p:nvPr>
            <p:ph type="sldNum" sz="quarter" idx="2"/>
          </p:nvPr>
        </p:nvSpPr>
        <p:spPr>
          <a:xfrm>
            <a:off x="8500365" y="4703145"/>
            <a:ext cx="127001" cy="127001"/>
          </a:xfrm>
          <a:prstGeom prst="rect">
            <a:avLst/>
          </a:prstGeom>
        </p:spPr>
        <p:txBody>
          <a:bodyPr lIns="0" tIns="0" rIns="0" bIns="0">
            <a:spAutoFit/>
          </a:bodyPr>
          <a:lstStyle>
            <a:lvl1pPr>
              <a:defRPr sz="500">
                <a:solidFill>
                  <a:srgbClr val="000000"/>
                </a:solidFill>
                <a:latin typeface="Poppins Medium"/>
                <a:ea typeface="Poppins Medium"/>
                <a:cs typeface="Poppins Medium"/>
                <a:sym typeface="Poppins Medium"/>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hart">
    <p:spTree>
      <p:nvGrpSpPr>
        <p:cNvPr id="1" name=""/>
        <p:cNvGrpSpPr/>
        <p:nvPr/>
      </p:nvGrpSpPr>
      <p:grpSpPr>
        <a:xfrm>
          <a:off x="0" y="0"/>
          <a:ext cx="0" cy="0"/>
          <a:chOff x="0" y="0"/>
          <a:chExt cx="0" cy="0"/>
        </a:xfrm>
      </p:grpSpPr>
      <p:sp>
        <p:nvSpPr>
          <p:cNvPr id="379" name="Title Text"/>
          <p:cNvSpPr txBox="1"/>
          <p:nvPr>
            <p:ph type="title"/>
          </p:nvPr>
        </p:nvSpPr>
        <p:spPr>
          <a:xfrm>
            <a:off x="514350" y="514350"/>
            <a:ext cx="8113015" cy="562356"/>
          </a:xfrm>
          <a:prstGeom prst="rect">
            <a:avLst/>
          </a:prstGeom>
        </p:spPr>
        <p:txBody>
          <a:bodyPr lIns="0" tIns="0" rIns="0" bIns="0"/>
          <a:lstStyle>
            <a:lvl1pPr>
              <a:lnSpc>
                <a:spcPct val="110000"/>
              </a:lnSpc>
              <a:defRPr sz="1700">
                <a:latin typeface="Poppins Medium"/>
                <a:ea typeface="Poppins Medium"/>
                <a:cs typeface="Poppins Medium"/>
                <a:sym typeface="Poppins Medium"/>
              </a:defRPr>
            </a:lvl1pPr>
          </a:lstStyle>
          <a:p>
            <a:pPr/>
            <a:r>
              <a:t>Title Text</a:t>
            </a:r>
          </a:p>
        </p:txBody>
      </p:sp>
      <p:sp>
        <p:nvSpPr>
          <p:cNvPr id="380" name="Slide Number"/>
          <p:cNvSpPr txBox="1"/>
          <p:nvPr>
            <p:ph type="sldNum" sz="quarter" idx="2"/>
          </p:nvPr>
        </p:nvSpPr>
        <p:spPr>
          <a:xfrm>
            <a:off x="8500365" y="4703145"/>
            <a:ext cx="127001" cy="127001"/>
          </a:xfrm>
          <a:prstGeom prst="rect">
            <a:avLst/>
          </a:prstGeom>
        </p:spPr>
        <p:txBody>
          <a:bodyPr lIns="0" tIns="0" rIns="0" bIns="0">
            <a:spAutoFit/>
          </a:bodyPr>
          <a:lstStyle>
            <a:lvl1pPr>
              <a:defRPr sz="500">
                <a:solidFill>
                  <a:srgbClr val="000000"/>
                </a:solidFill>
                <a:latin typeface="Poppins Medium"/>
                <a:ea typeface="Poppins Medium"/>
                <a:cs typeface="Poppins Medium"/>
                <a:sym typeface="Poppins Medium"/>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spTree>
      <p:nvGrpSpPr>
        <p:cNvPr id="1" name=""/>
        <p:cNvGrpSpPr/>
        <p:nvPr/>
      </p:nvGrpSpPr>
      <p:grpSpPr>
        <a:xfrm>
          <a:off x="0" y="0"/>
          <a:ext cx="0" cy="0"/>
          <a:chOff x="0" y="0"/>
          <a:chExt cx="0" cy="0"/>
        </a:xfrm>
      </p:grpSpPr>
      <p:sp>
        <p:nvSpPr>
          <p:cNvPr id="387" name="Title Text"/>
          <p:cNvSpPr txBox="1"/>
          <p:nvPr>
            <p:ph type="title"/>
          </p:nvPr>
        </p:nvSpPr>
        <p:spPr>
          <a:xfrm>
            <a:off x="514350" y="514350"/>
            <a:ext cx="8113015" cy="562356"/>
          </a:xfrm>
          <a:prstGeom prst="rect">
            <a:avLst/>
          </a:prstGeom>
        </p:spPr>
        <p:txBody>
          <a:bodyPr lIns="0" tIns="0" rIns="0" bIns="0"/>
          <a:lstStyle>
            <a:lvl1pPr>
              <a:lnSpc>
                <a:spcPct val="110000"/>
              </a:lnSpc>
              <a:defRPr sz="1700">
                <a:latin typeface="Poppins Medium"/>
                <a:ea typeface="Poppins Medium"/>
                <a:cs typeface="Poppins Medium"/>
                <a:sym typeface="Poppins Medium"/>
              </a:defRPr>
            </a:lvl1pPr>
          </a:lstStyle>
          <a:p>
            <a:pPr/>
            <a:r>
              <a:t>Title Text</a:t>
            </a:r>
          </a:p>
        </p:txBody>
      </p:sp>
      <p:sp>
        <p:nvSpPr>
          <p:cNvPr id="388" name="Slide Number"/>
          <p:cNvSpPr txBox="1"/>
          <p:nvPr>
            <p:ph type="sldNum" sz="quarter" idx="2"/>
          </p:nvPr>
        </p:nvSpPr>
        <p:spPr>
          <a:xfrm>
            <a:off x="8500365" y="4703145"/>
            <a:ext cx="127001" cy="127001"/>
          </a:xfrm>
          <a:prstGeom prst="rect">
            <a:avLst/>
          </a:prstGeom>
        </p:spPr>
        <p:txBody>
          <a:bodyPr lIns="0" tIns="0" rIns="0" bIns="0">
            <a:spAutoFit/>
          </a:bodyPr>
          <a:lstStyle>
            <a:lvl1pPr>
              <a:defRPr sz="500">
                <a:solidFill>
                  <a:srgbClr val="000000"/>
                </a:solidFill>
                <a:latin typeface="Poppins Medium"/>
                <a:ea typeface="Poppins Medium"/>
                <a:cs typeface="Poppins Medium"/>
                <a:sym typeface="Poppins Medium"/>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Logo with Copy">
    <p:spTree>
      <p:nvGrpSpPr>
        <p:cNvPr id="1" name=""/>
        <p:cNvGrpSpPr/>
        <p:nvPr/>
      </p:nvGrpSpPr>
      <p:grpSpPr>
        <a:xfrm>
          <a:off x="0" y="0"/>
          <a:ext cx="0" cy="0"/>
          <a:chOff x="0" y="0"/>
          <a:chExt cx="0" cy="0"/>
        </a:xfrm>
      </p:grpSpPr>
      <p:sp>
        <p:nvSpPr>
          <p:cNvPr id="395" name="Body Level One…"/>
          <p:cNvSpPr txBox="1"/>
          <p:nvPr>
            <p:ph type="body" sz="quarter" idx="1"/>
          </p:nvPr>
        </p:nvSpPr>
        <p:spPr>
          <a:xfrm>
            <a:off x="514350" y="822960"/>
            <a:ext cx="2516886" cy="3154680"/>
          </a:xfrm>
          <a:prstGeom prst="rect">
            <a:avLst/>
          </a:prstGeom>
        </p:spPr>
        <p:txBody>
          <a:bodyPr lIns="0" tIns="0" rIns="0" bIns="0"/>
          <a:lstStyle>
            <a:lvl1pPr marL="0" indent="228600">
              <a:lnSpc>
                <a:spcPct val="157142"/>
              </a:lnSpc>
              <a:buClrTx/>
              <a:buSzTx/>
              <a:buFontTx/>
              <a:buNone/>
              <a:defRPr sz="1100">
                <a:solidFill>
                  <a:srgbClr val="000000"/>
                </a:solidFill>
                <a:latin typeface="Poppins"/>
                <a:ea typeface="Poppins"/>
                <a:cs typeface="Poppins"/>
                <a:sym typeface="Poppins"/>
              </a:defRPr>
            </a:lvl1pPr>
            <a:lvl2pPr marL="1143000" indent="-317500">
              <a:lnSpc>
                <a:spcPct val="157142"/>
              </a:lnSpc>
              <a:buClrTx/>
              <a:buSzPts val="1100"/>
              <a:buFontTx/>
              <a:buChar char="•"/>
              <a:defRPr sz="1100">
                <a:solidFill>
                  <a:srgbClr val="000000"/>
                </a:solidFill>
                <a:latin typeface="Poppins"/>
                <a:ea typeface="Poppins"/>
                <a:cs typeface="Poppins"/>
                <a:sym typeface="Poppins"/>
              </a:defRPr>
            </a:lvl2pPr>
            <a:lvl3pPr marL="1600200" indent="-317500">
              <a:lnSpc>
                <a:spcPct val="157142"/>
              </a:lnSpc>
              <a:buClrTx/>
              <a:buSzPts val="1100"/>
              <a:buFontTx/>
              <a:buChar char="•"/>
              <a:defRPr sz="1100">
                <a:solidFill>
                  <a:srgbClr val="000000"/>
                </a:solidFill>
                <a:latin typeface="Poppins"/>
                <a:ea typeface="Poppins"/>
                <a:cs typeface="Poppins"/>
                <a:sym typeface="Poppins"/>
              </a:defRPr>
            </a:lvl3pPr>
            <a:lvl4pPr marL="2057400" indent="-317500">
              <a:lnSpc>
                <a:spcPct val="157142"/>
              </a:lnSpc>
              <a:buClrTx/>
              <a:buSzPts val="1100"/>
              <a:buFontTx/>
              <a:buChar char="•"/>
              <a:defRPr sz="1100">
                <a:solidFill>
                  <a:srgbClr val="000000"/>
                </a:solidFill>
                <a:latin typeface="Poppins"/>
                <a:ea typeface="Poppins"/>
                <a:cs typeface="Poppins"/>
                <a:sym typeface="Poppins"/>
              </a:defRPr>
            </a:lvl4pPr>
            <a:lvl5pPr marL="2514600" indent="-317500">
              <a:lnSpc>
                <a:spcPct val="157142"/>
              </a:lnSpc>
              <a:buClrTx/>
              <a:buSzPts val="1100"/>
              <a:buFontTx/>
              <a:buChar char="•"/>
              <a:defRPr sz="1100">
                <a:solidFill>
                  <a:srgbClr val="000000"/>
                </a:solidFill>
                <a:latin typeface="Poppins"/>
                <a:ea typeface="Poppins"/>
                <a:cs typeface="Poppins"/>
                <a:sym typeface="Poppins"/>
              </a:defRPr>
            </a:lvl5pPr>
          </a:lstStyle>
          <a:p>
            <a:pPr/>
            <a:r>
              <a:t>Body Level One</a:t>
            </a:r>
          </a:p>
          <a:p>
            <a:pPr lvl="1"/>
            <a:r>
              <a:t>Body Level Two</a:t>
            </a:r>
          </a:p>
          <a:p>
            <a:pPr lvl="2"/>
            <a:r>
              <a:t>Body Level Three</a:t>
            </a:r>
          </a:p>
          <a:p>
            <a:pPr lvl="3"/>
            <a:r>
              <a:t>Body Level Four</a:t>
            </a:r>
          </a:p>
          <a:p>
            <a:pPr lvl="4"/>
            <a:r>
              <a:t>Body Level Five</a:t>
            </a:r>
          </a:p>
        </p:txBody>
      </p:sp>
      <p:sp>
        <p:nvSpPr>
          <p:cNvPr id="396" name="Google Shape;200;p49"/>
          <p:cNvSpPr/>
          <p:nvPr>
            <p:ph type="pic" idx="21"/>
          </p:nvPr>
        </p:nvSpPr>
        <p:spPr>
          <a:xfrm>
            <a:off x="3314700" y="0"/>
            <a:ext cx="5829300" cy="5143500"/>
          </a:xfrm>
          <a:prstGeom prst="rect">
            <a:avLst/>
          </a:prstGeom>
        </p:spPr>
        <p:txBody>
          <a:bodyPr lIns="91439" tIns="45719" rIns="91439" bIns="45719">
            <a:noAutofit/>
          </a:bodyPr>
          <a:lstStyle/>
          <a:p>
            <a:pPr/>
          </a:p>
        </p:txBody>
      </p:sp>
      <p:sp>
        <p:nvSpPr>
          <p:cNvPr id="397" name="Slide Number"/>
          <p:cNvSpPr txBox="1"/>
          <p:nvPr>
            <p:ph type="sldNum" sz="quarter" idx="2"/>
          </p:nvPr>
        </p:nvSpPr>
        <p:spPr>
          <a:xfrm>
            <a:off x="8500365" y="4703145"/>
            <a:ext cx="127001" cy="127001"/>
          </a:xfrm>
          <a:prstGeom prst="rect">
            <a:avLst/>
          </a:prstGeom>
        </p:spPr>
        <p:txBody>
          <a:bodyPr lIns="0" tIns="0" rIns="0" bIns="0">
            <a:spAutoFit/>
          </a:bodyPr>
          <a:lstStyle>
            <a:lvl1pPr>
              <a:defRPr sz="500">
                <a:solidFill>
                  <a:srgbClr val="FFFFFF"/>
                </a:solidFill>
                <a:latin typeface="Poppins Medium"/>
                <a:ea typeface="Poppins Medium"/>
                <a:cs typeface="Poppins Medium"/>
                <a:sym typeface="Poppins Medium"/>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Logo Full Page">
    <p:spTree>
      <p:nvGrpSpPr>
        <p:cNvPr id="1" name=""/>
        <p:cNvGrpSpPr/>
        <p:nvPr/>
      </p:nvGrpSpPr>
      <p:grpSpPr>
        <a:xfrm>
          <a:off x="0" y="0"/>
          <a:ext cx="0" cy="0"/>
          <a:chOff x="0" y="0"/>
          <a:chExt cx="0" cy="0"/>
        </a:xfrm>
      </p:grpSpPr>
      <p:sp>
        <p:nvSpPr>
          <p:cNvPr id="404" name="Google Shape;203;p50"/>
          <p:cNvSpPr/>
          <p:nvPr>
            <p:ph type="pic" idx="21"/>
          </p:nvPr>
        </p:nvSpPr>
        <p:spPr>
          <a:xfrm>
            <a:off x="0" y="0"/>
            <a:ext cx="9141715" cy="5143500"/>
          </a:xfrm>
          <a:prstGeom prst="rect">
            <a:avLst/>
          </a:prstGeom>
        </p:spPr>
        <p:txBody>
          <a:bodyPr lIns="91439" tIns="45719" rIns="91439" bIns="45719">
            <a:noAutofit/>
          </a:bodyPr>
          <a:lstStyle/>
          <a:p>
            <a:pPr/>
          </a:p>
        </p:txBody>
      </p:sp>
      <p:sp>
        <p:nvSpPr>
          <p:cNvPr id="405" name="Title Text"/>
          <p:cNvSpPr txBox="1"/>
          <p:nvPr>
            <p:ph type="title"/>
          </p:nvPr>
        </p:nvSpPr>
        <p:spPr>
          <a:xfrm>
            <a:off x="514350" y="514350"/>
            <a:ext cx="8113015" cy="562356"/>
          </a:xfrm>
          <a:prstGeom prst="rect">
            <a:avLst/>
          </a:prstGeom>
        </p:spPr>
        <p:txBody>
          <a:bodyPr lIns="0" tIns="0" rIns="0" bIns="0"/>
          <a:lstStyle>
            <a:lvl1pPr>
              <a:lnSpc>
                <a:spcPct val="110000"/>
              </a:lnSpc>
              <a:defRPr sz="1700">
                <a:latin typeface="Poppins Medium"/>
                <a:ea typeface="Poppins Medium"/>
                <a:cs typeface="Poppins Medium"/>
                <a:sym typeface="Poppins Medium"/>
              </a:defRPr>
            </a:lvl1pPr>
          </a:lstStyle>
          <a:p>
            <a:pPr/>
            <a:r>
              <a:t>Title Text</a:t>
            </a:r>
          </a:p>
        </p:txBody>
      </p:sp>
      <p:sp>
        <p:nvSpPr>
          <p:cNvPr id="406" name="Slide Number"/>
          <p:cNvSpPr txBox="1"/>
          <p:nvPr>
            <p:ph type="sldNum" sz="quarter" idx="2"/>
          </p:nvPr>
        </p:nvSpPr>
        <p:spPr>
          <a:xfrm>
            <a:off x="8500365" y="4703145"/>
            <a:ext cx="127001" cy="127001"/>
          </a:xfrm>
          <a:prstGeom prst="rect">
            <a:avLst/>
          </a:prstGeom>
        </p:spPr>
        <p:txBody>
          <a:bodyPr lIns="0" tIns="0" rIns="0" bIns="0">
            <a:spAutoFit/>
          </a:bodyPr>
          <a:lstStyle>
            <a:lvl1pPr>
              <a:defRPr sz="500">
                <a:solidFill>
                  <a:srgbClr val="FFFFFF"/>
                </a:solidFill>
                <a:latin typeface="Poppins Medium"/>
                <a:ea typeface="Poppins Medium"/>
                <a:cs typeface="Poppins Medium"/>
                <a:sym typeface="Poppins Medium"/>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_ONLY">
    <p:spTree>
      <p:nvGrpSpPr>
        <p:cNvPr id="1" name=""/>
        <p:cNvGrpSpPr/>
        <p:nvPr/>
      </p:nvGrpSpPr>
      <p:grpSpPr>
        <a:xfrm>
          <a:off x="0" y="0"/>
          <a:ext cx="0" cy="0"/>
          <a:chOff x="0" y="0"/>
          <a:chExt cx="0" cy="0"/>
        </a:xfrm>
      </p:grpSpPr>
      <p:sp>
        <p:nvSpPr>
          <p:cNvPr id="413" name="Title Text"/>
          <p:cNvSpPr txBox="1"/>
          <p:nvPr>
            <p:ph type="title"/>
          </p:nvPr>
        </p:nvSpPr>
        <p:spPr>
          <a:xfrm>
            <a:off x="719998" y="539999"/>
            <a:ext cx="7704003" cy="320403"/>
          </a:xfrm>
          <a:prstGeom prst="rect">
            <a:avLst/>
          </a:prstGeom>
        </p:spPr>
        <p:txBody>
          <a:bodyPr anchor="ctr"/>
          <a:lstStyle>
            <a:lvl1pPr algn="ctr">
              <a:defRPr sz="2700">
                <a:solidFill>
                  <a:srgbClr val="045A68"/>
                </a:solidFill>
                <a:latin typeface="Lilita One"/>
                <a:ea typeface="Lilita One"/>
                <a:cs typeface="Lilita One"/>
                <a:sym typeface="Lilita One"/>
              </a:defRPr>
            </a:lvl1pPr>
          </a:lstStyle>
          <a:p>
            <a:pPr/>
            <a:r>
              <a:t>Title Text</a:t>
            </a:r>
          </a:p>
        </p:txBody>
      </p:sp>
      <p:sp>
        <p:nvSpPr>
          <p:cNvPr id="414" name="Google Shape;42;p6"/>
          <p:cNvSpPr/>
          <p:nvPr/>
        </p:nvSpPr>
        <p:spPr>
          <a:xfrm>
            <a:off x="-732" y="4672731"/>
            <a:ext cx="9143835" cy="475527"/>
          </a:xfrm>
          <a:prstGeom prst="rect">
            <a:avLst/>
          </a:prstGeom>
          <a:solidFill>
            <a:srgbClr val="EBEBEB"/>
          </a:solidFill>
          <a:ln w="12700">
            <a:miter lim="400000"/>
          </a:ln>
        </p:spPr>
        <p:txBody>
          <a:bodyPr lIns="0" tIns="0" rIns="0" bIns="0" anchor="ctr"/>
          <a:lstStyle/>
          <a:p>
            <a:pPr>
              <a:defRPr>
                <a:latin typeface="+mn-lt"/>
                <a:ea typeface="+mn-ea"/>
                <a:cs typeface="+mn-cs"/>
                <a:sym typeface="Arial"/>
              </a:defRPr>
            </a:pPr>
          </a:p>
        </p:txBody>
      </p:sp>
      <p:sp>
        <p:nvSpPr>
          <p:cNvPr id="415" name="Slide Number"/>
          <p:cNvSpPr txBox="1"/>
          <p:nvPr>
            <p:ph type="sldNum" sz="quarter" idx="2"/>
          </p:nvPr>
        </p:nvSpPr>
        <p:spPr>
          <a:xfrm>
            <a:off x="6279548" y="4635137"/>
            <a:ext cx="273653" cy="264251"/>
          </a:xfrm>
          <a:prstGeom prst="rect">
            <a:avLst/>
          </a:prstGeom>
        </p:spPr>
        <p:txBody>
          <a:bodyPr lIns="45718" tIns="45718" rIns="45718" bIns="45718">
            <a:spAutoFit/>
          </a:bodyPr>
          <a:lstStyle>
            <a:lvl1pPr>
              <a:defRPr sz="12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USTOM_1">
    <p:spTree>
      <p:nvGrpSpPr>
        <p:cNvPr id="1" name=""/>
        <p:cNvGrpSpPr/>
        <p:nvPr/>
      </p:nvGrpSpPr>
      <p:grpSpPr>
        <a:xfrm>
          <a:off x="0" y="0"/>
          <a:ext cx="0" cy="0"/>
          <a:chOff x="0" y="0"/>
          <a:chExt cx="0" cy="0"/>
        </a:xfrm>
      </p:grpSpPr>
      <p:sp>
        <p:nvSpPr>
          <p:cNvPr id="422" name="Google Shape;372;p14"/>
          <p:cNvSpPr/>
          <p:nvPr/>
        </p:nvSpPr>
        <p:spPr>
          <a:xfrm>
            <a:off x="-732" y="4672731"/>
            <a:ext cx="9143835" cy="475527"/>
          </a:xfrm>
          <a:prstGeom prst="rect">
            <a:avLst/>
          </a:prstGeom>
          <a:solidFill>
            <a:srgbClr val="EBEBEB"/>
          </a:solidFill>
          <a:ln w="12700">
            <a:miter lim="400000"/>
          </a:ln>
        </p:spPr>
        <p:txBody>
          <a:bodyPr lIns="0" tIns="0" rIns="0" bIns="0" anchor="ctr"/>
          <a:lstStyle/>
          <a:p>
            <a:pPr>
              <a:defRPr>
                <a:latin typeface="+mn-lt"/>
                <a:ea typeface="+mn-ea"/>
                <a:cs typeface="+mn-cs"/>
                <a:sym typeface="Arial"/>
              </a:defRPr>
            </a:pPr>
          </a:p>
        </p:txBody>
      </p:sp>
      <p:sp>
        <p:nvSpPr>
          <p:cNvPr id="423" name="Title Text"/>
          <p:cNvSpPr txBox="1"/>
          <p:nvPr>
            <p:ph type="title"/>
          </p:nvPr>
        </p:nvSpPr>
        <p:spPr>
          <a:xfrm>
            <a:off x="2030397" y="4089598"/>
            <a:ext cx="3412804" cy="518703"/>
          </a:xfrm>
          <a:prstGeom prst="rect">
            <a:avLst/>
          </a:prstGeom>
        </p:spPr>
        <p:txBody>
          <a:bodyPr anchor="ctr"/>
          <a:lstStyle>
            <a:lvl1pPr algn="r">
              <a:defRPr sz="2700">
                <a:solidFill>
                  <a:srgbClr val="045A68"/>
                </a:solidFill>
                <a:latin typeface="Lilita One"/>
                <a:ea typeface="Lilita One"/>
                <a:cs typeface="Lilita One"/>
                <a:sym typeface="Lilita One"/>
              </a:defRPr>
            </a:lvl1pPr>
          </a:lstStyle>
          <a:p>
            <a:pPr/>
            <a:r>
              <a:t>Title Text</a:t>
            </a:r>
          </a:p>
        </p:txBody>
      </p:sp>
      <p:sp>
        <p:nvSpPr>
          <p:cNvPr id="424" name="Body Level One…"/>
          <p:cNvSpPr txBox="1"/>
          <p:nvPr>
            <p:ph type="body" sz="quarter" idx="1"/>
          </p:nvPr>
        </p:nvSpPr>
        <p:spPr>
          <a:xfrm>
            <a:off x="2030397" y="2937598"/>
            <a:ext cx="3412804" cy="1152002"/>
          </a:xfrm>
          <a:prstGeom prst="rect">
            <a:avLst/>
          </a:prstGeom>
        </p:spPr>
        <p:txBody>
          <a:bodyPr anchor="b"/>
          <a:lstStyle>
            <a:lvl1pPr marL="0" indent="158750" algn="r">
              <a:lnSpc>
                <a:spcPct val="100000"/>
              </a:lnSpc>
              <a:buClrTx/>
              <a:buSzTx/>
              <a:buFontTx/>
              <a:buNone/>
              <a:defRPr sz="1200">
                <a:solidFill>
                  <a:srgbClr val="263238"/>
                </a:solidFill>
                <a:latin typeface="Josefin Sans"/>
                <a:ea typeface="Josefin Sans"/>
                <a:cs typeface="Josefin Sans"/>
                <a:sym typeface="Josefin Sans"/>
              </a:defRPr>
            </a:lvl1pPr>
            <a:lvl2pPr marL="0" indent="158750" algn="r">
              <a:lnSpc>
                <a:spcPct val="100000"/>
              </a:lnSpc>
              <a:buClrTx/>
              <a:buSzTx/>
              <a:buFontTx/>
              <a:buNone/>
              <a:defRPr sz="1200">
                <a:solidFill>
                  <a:srgbClr val="263238"/>
                </a:solidFill>
                <a:latin typeface="Josefin Sans"/>
                <a:ea typeface="Josefin Sans"/>
                <a:cs typeface="Josefin Sans"/>
                <a:sym typeface="Josefin Sans"/>
              </a:defRPr>
            </a:lvl2pPr>
            <a:lvl3pPr marL="0" indent="158750" algn="r">
              <a:lnSpc>
                <a:spcPct val="100000"/>
              </a:lnSpc>
              <a:buClrTx/>
              <a:buSzTx/>
              <a:buFontTx/>
              <a:buNone/>
              <a:defRPr sz="1200">
                <a:solidFill>
                  <a:srgbClr val="263238"/>
                </a:solidFill>
                <a:latin typeface="Josefin Sans"/>
                <a:ea typeface="Josefin Sans"/>
                <a:cs typeface="Josefin Sans"/>
                <a:sym typeface="Josefin Sans"/>
              </a:defRPr>
            </a:lvl3pPr>
            <a:lvl4pPr marL="0" indent="158750" algn="r">
              <a:lnSpc>
                <a:spcPct val="100000"/>
              </a:lnSpc>
              <a:buClrTx/>
              <a:buSzTx/>
              <a:buFontTx/>
              <a:buNone/>
              <a:defRPr sz="1200">
                <a:solidFill>
                  <a:srgbClr val="263238"/>
                </a:solidFill>
                <a:latin typeface="Josefin Sans"/>
                <a:ea typeface="Josefin Sans"/>
                <a:cs typeface="Josefin Sans"/>
                <a:sym typeface="Josefin Sans"/>
              </a:defRPr>
            </a:lvl4pPr>
            <a:lvl5pPr marL="0" indent="158750" algn="r">
              <a:lnSpc>
                <a:spcPct val="100000"/>
              </a:lnSpc>
              <a:buClrTx/>
              <a:buSzTx/>
              <a:buFontTx/>
              <a:buNone/>
              <a:defRPr sz="1200">
                <a:solidFill>
                  <a:srgbClr val="263238"/>
                </a:solidFill>
                <a:latin typeface="Josefin Sans"/>
                <a:ea typeface="Josefin Sans"/>
                <a:cs typeface="Josefin Sans"/>
                <a:sym typeface="Josefin Sans"/>
              </a:defRPr>
            </a:lvl5pPr>
          </a:lstStyle>
          <a:p>
            <a:pPr/>
            <a:r>
              <a:t>Body Level One</a:t>
            </a:r>
          </a:p>
          <a:p>
            <a:pPr lvl="1"/>
            <a:r>
              <a:t>Body Level Two</a:t>
            </a:r>
          </a:p>
          <a:p>
            <a:pPr lvl="2"/>
            <a:r>
              <a:t>Body Level Three</a:t>
            </a:r>
          </a:p>
          <a:p>
            <a:pPr lvl="3"/>
            <a:r>
              <a:t>Body Level Four</a:t>
            </a:r>
          </a:p>
          <a:p>
            <a:pPr lvl="4"/>
            <a:r>
              <a:t>Body Level Five</a:t>
            </a:r>
          </a:p>
        </p:txBody>
      </p:sp>
      <p:grpSp>
        <p:nvGrpSpPr>
          <p:cNvPr id="429" name="Google Shape;375;p14"/>
          <p:cNvGrpSpPr/>
          <p:nvPr/>
        </p:nvGrpSpPr>
        <p:grpSpPr>
          <a:xfrm>
            <a:off x="1945115" y="396915"/>
            <a:ext cx="1483345" cy="2385681"/>
            <a:chOff x="0" y="-1"/>
            <a:chExt cx="1483343" cy="2385679"/>
          </a:xfrm>
        </p:grpSpPr>
        <p:sp>
          <p:nvSpPr>
            <p:cNvPr id="425" name="Google Shape;376;p14"/>
            <p:cNvSpPr/>
            <p:nvPr/>
          </p:nvSpPr>
          <p:spPr>
            <a:xfrm>
              <a:off x="117783" y="84611"/>
              <a:ext cx="1272935" cy="2227192"/>
            </a:xfrm>
            <a:prstGeom prst="rect">
              <a:avLst/>
            </a:prstGeom>
            <a:solidFill>
              <a:srgbClr val="FAFAFA"/>
            </a:solidFill>
            <a:ln w="12700" cap="flat">
              <a:noFill/>
              <a:miter lim="400000"/>
            </a:ln>
            <a:effectLst/>
          </p:spPr>
          <p:txBody>
            <a:bodyPr wrap="square" lIns="0" tIns="0" rIns="0" bIns="0" numCol="1" anchor="ctr">
              <a:noAutofit/>
            </a:bodyPr>
            <a:lstStyle/>
            <a:p>
              <a:pPr>
                <a:defRPr>
                  <a:latin typeface="+mn-lt"/>
                  <a:ea typeface="+mn-ea"/>
                  <a:cs typeface="+mn-cs"/>
                  <a:sym typeface="Arial"/>
                </a:defRPr>
              </a:pPr>
            </a:p>
          </p:txBody>
        </p:sp>
        <p:sp>
          <p:nvSpPr>
            <p:cNvPr id="426" name="Google Shape;377;p14"/>
            <p:cNvSpPr/>
            <p:nvPr/>
          </p:nvSpPr>
          <p:spPr>
            <a:xfrm>
              <a:off x="99066" y="59451"/>
              <a:ext cx="632414" cy="227375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14192" y="21600"/>
                  </a:lnTo>
                  <a:cubicBezTo>
                    <a:pt x="14192" y="21600"/>
                    <a:pt x="9420" y="12082"/>
                    <a:pt x="6931" y="11034"/>
                  </a:cubicBezTo>
                  <a:cubicBezTo>
                    <a:pt x="6931" y="11034"/>
                    <a:pt x="21180" y="8063"/>
                    <a:pt x="21600" y="0"/>
                  </a:cubicBezTo>
                  <a:close/>
                </a:path>
              </a:pathLst>
            </a:custGeom>
            <a:solidFill>
              <a:srgbClr val="EBEBEB"/>
            </a:solidFill>
            <a:ln w="12700" cap="flat">
              <a:noFill/>
              <a:miter lim="400000"/>
            </a:ln>
            <a:effectLst/>
          </p:spPr>
          <p:txBody>
            <a:bodyPr wrap="square" lIns="0" tIns="0" rIns="0" bIns="0" numCol="1" anchor="ctr">
              <a:noAutofit/>
            </a:bodyPr>
            <a:lstStyle/>
            <a:p>
              <a:pPr>
                <a:defRPr>
                  <a:latin typeface="+mn-lt"/>
                  <a:ea typeface="+mn-ea"/>
                  <a:cs typeface="+mn-cs"/>
                  <a:sym typeface="Arial"/>
                </a:defRPr>
              </a:pPr>
            </a:p>
          </p:txBody>
        </p:sp>
        <p:sp>
          <p:nvSpPr>
            <p:cNvPr id="427" name="Google Shape;378;p14"/>
            <p:cNvSpPr/>
            <p:nvPr/>
          </p:nvSpPr>
          <p:spPr>
            <a:xfrm>
              <a:off x="777021" y="55157"/>
              <a:ext cx="632413" cy="227375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439" y="8058"/>
                    <a:pt x="14669" y="11034"/>
                    <a:pt x="14669" y="11034"/>
                  </a:cubicBezTo>
                  <a:cubicBezTo>
                    <a:pt x="12181" y="12082"/>
                    <a:pt x="7408" y="21600"/>
                    <a:pt x="7408" y="21600"/>
                  </a:cubicBezTo>
                  <a:lnTo>
                    <a:pt x="21600" y="21600"/>
                  </a:lnTo>
                  <a:lnTo>
                    <a:pt x="21600" y="0"/>
                  </a:lnTo>
                  <a:close/>
                </a:path>
              </a:pathLst>
            </a:custGeom>
            <a:solidFill>
              <a:srgbClr val="EBEBEB"/>
            </a:solidFill>
            <a:ln w="12700" cap="flat">
              <a:noFill/>
              <a:miter lim="400000"/>
            </a:ln>
            <a:effectLst/>
          </p:spPr>
          <p:txBody>
            <a:bodyPr wrap="square" lIns="0" tIns="0" rIns="0" bIns="0" numCol="1" anchor="ctr">
              <a:noAutofit/>
            </a:bodyPr>
            <a:lstStyle/>
            <a:p>
              <a:pPr>
                <a:defRPr>
                  <a:latin typeface="+mn-lt"/>
                  <a:ea typeface="+mn-ea"/>
                  <a:cs typeface="+mn-cs"/>
                  <a:sym typeface="Arial"/>
                </a:defRPr>
              </a:pPr>
            </a:p>
          </p:txBody>
        </p:sp>
        <p:sp>
          <p:nvSpPr>
            <p:cNvPr id="428" name="Google Shape;379;p14"/>
            <p:cNvSpPr/>
            <p:nvPr/>
          </p:nvSpPr>
          <p:spPr>
            <a:xfrm>
              <a:off x="-1" y="-2"/>
              <a:ext cx="1483345" cy="238568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443" y="766"/>
                  </a:moveTo>
                  <a:lnTo>
                    <a:pt x="5443" y="5440"/>
                  </a:lnTo>
                  <a:lnTo>
                    <a:pt x="1715" y="5440"/>
                  </a:lnTo>
                  <a:lnTo>
                    <a:pt x="1715" y="766"/>
                  </a:lnTo>
                  <a:close/>
                  <a:moveTo>
                    <a:pt x="10519" y="766"/>
                  </a:moveTo>
                  <a:lnTo>
                    <a:pt x="10519" y="5440"/>
                  </a:lnTo>
                  <a:lnTo>
                    <a:pt x="5607" y="5440"/>
                  </a:lnTo>
                  <a:lnTo>
                    <a:pt x="5607" y="766"/>
                  </a:lnTo>
                  <a:close/>
                  <a:moveTo>
                    <a:pt x="15775" y="766"/>
                  </a:moveTo>
                  <a:lnTo>
                    <a:pt x="15775" y="5440"/>
                  </a:lnTo>
                  <a:lnTo>
                    <a:pt x="11112" y="5440"/>
                  </a:lnTo>
                  <a:lnTo>
                    <a:pt x="11112" y="766"/>
                  </a:lnTo>
                  <a:close/>
                  <a:moveTo>
                    <a:pt x="19884" y="766"/>
                  </a:moveTo>
                  <a:lnTo>
                    <a:pt x="19884" y="5440"/>
                  </a:lnTo>
                  <a:lnTo>
                    <a:pt x="15939" y="5440"/>
                  </a:lnTo>
                  <a:lnTo>
                    <a:pt x="15939" y="766"/>
                  </a:lnTo>
                  <a:close/>
                  <a:moveTo>
                    <a:pt x="5443" y="5532"/>
                  </a:moveTo>
                  <a:lnTo>
                    <a:pt x="5443" y="10851"/>
                  </a:lnTo>
                  <a:lnTo>
                    <a:pt x="1715" y="10851"/>
                  </a:lnTo>
                  <a:lnTo>
                    <a:pt x="1715" y="5532"/>
                  </a:lnTo>
                  <a:close/>
                  <a:moveTo>
                    <a:pt x="10519" y="5532"/>
                  </a:moveTo>
                  <a:lnTo>
                    <a:pt x="10519" y="10851"/>
                  </a:lnTo>
                  <a:lnTo>
                    <a:pt x="5607" y="10851"/>
                  </a:lnTo>
                  <a:lnTo>
                    <a:pt x="5607" y="5532"/>
                  </a:lnTo>
                  <a:close/>
                  <a:moveTo>
                    <a:pt x="15775" y="5532"/>
                  </a:moveTo>
                  <a:lnTo>
                    <a:pt x="15775" y="10851"/>
                  </a:lnTo>
                  <a:lnTo>
                    <a:pt x="11112" y="10851"/>
                  </a:lnTo>
                  <a:lnTo>
                    <a:pt x="11112" y="5532"/>
                  </a:lnTo>
                  <a:close/>
                  <a:moveTo>
                    <a:pt x="19884" y="5532"/>
                  </a:moveTo>
                  <a:lnTo>
                    <a:pt x="19884" y="10851"/>
                  </a:lnTo>
                  <a:lnTo>
                    <a:pt x="15939" y="10851"/>
                  </a:lnTo>
                  <a:lnTo>
                    <a:pt x="15939" y="5532"/>
                  </a:lnTo>
                  <a:close/>
                  <a:moveTo>
                    <a:pt x="5443" y="11219"/>
                  </a:moveTo>
                  <a:lnTo>
                    <a:pt x="5443" y="16359"/>
                  </a:lnTo>
                  <a:lnTo>
                    <a:pt x="1715" y="16359"/>
                  </a:lnTo>
                  <a:lnTo>
                    <a:pt x="1715" y="11219"/>
                  </a:lnTo>
                  <a:close/>
                  <a:moveTo>
                    <a:pt x="10519" y="11219"/>
                  </a:moveTo>
                  <a:lnTo>
                    <a:pt x="10519" y="16359"/>
                  </a:lnTo>
                  <a:lnTo>
                    <a:pt x="5607" y="16359"/>
                  </a:lnTo>
                  <a:lnTo>
                    <a:pt x="5607" y="11219"/>
                  </a:lnTo>
                  <a:close/>
                  <a:moveTo>
                    <a:pt x="15775" y="11219"/>
                  </a:moveTo>
                  <a:lnTo>
                    <a:pt x="15775" y="16359"/>
                  </a:lnTo>
                  <a:lnTo>
                    <a:pt x="11112" y="16359"/>
                  </a:lnTo>
                  <a:lnTo>
                    <a:pt x="11112" y="11219"/>
                  </a:lnTo>
                  <a:close/>
                  <a:moveTo>
                    <a:pt x="19884" y="11219"/>
                  </a:moveTo>
                  <a:lnTo>
                    <a:pt x="19884" y="16359"/>
                  </a:lnTo>
                  <a:lnTo>
                    <a:pt x="15939" y="16359"/>
                  </a:lnTo>
                  <a:lnTo>
                    <a:pt x="15939" y="11219"/>
                  </a:lnTo>
                  <a:close/>
                  <a:moveTo>
                    <a:pt x="5443" y="16451"/>
                  </a:moveTo>
                  <a:lnTo>
                    <a:pt x="5443" y="20936"/>
                  </a:lnTo>
                  <a:lnTo>
                    <a:pt x="1715" y="20936"/>
                  </a:lnTo>
                  <a:lnTo>
                    <a:pt x="1715" y="16451"/>
                  </a:lnTo>
                  <a:close/>
                  <a:moveTo>
                    <a:pt x="10519" y="16451"/>
                  </a:moveTo>
                  <a:lnTo>
                    <a:pt x="10519" y="20936"/>
                  </a:lnTo>
                  <a:lnTo>
                    <a:pt x="5607" y="20936"/>
                  </a:lnTo>
                  <a:lnTo>
                    <a:pt x="5607" y="16451"/>
                  </a:lnTo>
                  <a:close/>
                  <a:moveTo>
                    <a:pt x="15775" y="16451"/>
                  </a:moveTo>
                  <a:lnTo>
                    <a:pt x="15775" y="20936"/>
                  </a:lnTo>
                  <a:lnTo>
                    <a:pt x="11112" y="20936"/>
                  </a:lnTo>
                  <a:lnTo>
                    <a:pt x="11112" y="16451"/>
                  </a:lnTo>
                  <a:close/>
                  <a:moveTo>
                    <a:pt x="19884" y="16451"/>
                  </a:moveTo>
                  <a:lnTo>
                    <a:pt x="19884" y="20936"/>
                  </a:lnTo>
                  <a:lnTo>
                    <a:pt x="15939" y="20936"/>
                  </a:lnTo>
                  <a:lnTo>
                    <a:pt x="15939" y="16451"/>
                  </a:lnTo>
                  <a:close/>
                  <a:moveTo>
                    <a:pt x="0" y="0"/>
                  </a:moveTo>
                  <a:lnTo>
                    <a:pt x="0" y="21600"/>
                  </a:lnTo>
                  <a:lnTo>
                    <a:pt x="21600" y="21600"/>
                  </a:lnTo>
                  <a:lnTo>
                    <a:pt x="21600" y="0"/>
                  </a:lnTo>
                  <a:close/>
                </a:path>
              </a:pathLst>
            </a:custGeom>
            <a:solidFill>
              <a:srgbClr val="E0E0E0"/>
            </a:solidFill>
            <a:ln w="12700" cap="flat">
              <a:noFill/>
              <a:miter lim="400000"/>
            </a:ln>
            <a:effectLst/>
          </p:spPr>
          <p:txBody>
            <a:bodyPr wrap="square" lIns="0" tIns="0" rIns="0" bIns="0" numCol="1" anchor="ctr">
              <a:noAutofit/>
            </a:bodyPr>
            <a:lstStyle/>
            <a:p>
              <a:pPr>
                <a:defRPr>
                  <a:latin typeface="+mn-lt"/>
                  <a:ea typeface="+mn-ea"/>
                  <a:cs typeface="+mn-cs"/>
                  <a:sym typeface="Arial"/>
                </a:defRPr>
              </a:pPr>
            </a:p>
          </p:txBody>
        </p:sp>
      </p:grpSp>
      <p:grpSp>
        <p:nvGrpSpPr>
          <p:cNvPr id="434" name="Google Shape;380;p14"/>
          <p:cNvGrpSpPr/>
          <p:nvPr/>
        </p:nvGrpSpPr>
        <p:grpSpPr>
          <a:xfrm>
            <a:off x="4595873" y="396915"/>
            <a:ext cx="1483376" cy="2385681"/>
            <a:chOff x="-1" y="-1"/>
            <a:chExt cx="1483374" cy="2385679"/>
          </a:xfrm>
        </p:grpSpPr>
        <p:sp>
          <p:nvSpPr>
            <p:cNvPr id="430" name="Google Shape;381;p14"/>
            <p:cNvSpPr/>
            <p:nvPr/>
          </p:nvSpPr>
          <p:spPr>
            <a:xfrm>
              <a:off x="117816" y="84611"/>
              <a:ext cx="1272901" cy="2227192"/>
            </a:xfrm>
            <a:prstGeom prst="rect">
              <a:avLst/>
            </a:prstGeom>
            <a:solidFill>
              <a:srgbClr val="FAFAFA"/>
            </a:solidFill>
            <a:ln w="12700" cap="flat">
              <a:noFill/>
              <a:miter lim="400000"/>
            </a:ln>
            <a:effectLst/>
          </p:spPr>
          <p:txBody>
            <a:bodyPr wrap="square" lIns="0" tIns="0" rIns="0" bIns="0" numCol="1" anchor="ctr">
              <a:noAutofit/>
            </a:bodyPr>
            <a:lstStyle/>
            <a:p>
              <a:pPr>
                <a:defRPr>
                  <a:latin typeface="+mn-lt"/>
                  <a:ea typeface="+mn-ea"/>
                  <a:cs typeface="+mn-cs"/>
                  <a:sym typeface="Arial"/>
                </a:defRPr>
              </a:pPr>
            </a:p>
          </p:txBody>
        </p:sp>
        <p:sp>
          <p:nvSpPr>
            <p:cNvPr id="431" name="Google Shape;382;p14"/>
            <p:cNvSpPr/>
            <p:nvPr/>
          </p:nvSpPr>
          <p:spPr>
            <a:xfrm>
              <a:off x="99067" y="59451"/>
              <a:ext cx="632447" cy="227375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14193" y="21600"/>
                  </a:lnTo>
                  <a:cubicBezTo>
                    <a:pt x="14193" y="21600"/>
                    <a:pt x="9419" y="12082"/>
                    <a:pt x="6932" y="11034"/>
                  </a:cubicBezTo>
                  <a:cubicBezTo>
                    <a:pt x="6932" y="11034"/>
                    <a:pt x="21180" y="8063"/>
                    <a:pt x="21600" y="0"/>
                  </a:cubicBezTo>
                  <a:close/>
                </a:path>
              </a:pathLst>
            </a:custGeom>
            <a:solidFill>
              <a:srgbClr val="EBEBEB"/>
            </a:solidFill>
            <a:ln w="12700" cap="flat">
              <a:noFill/>
              <a:miter lim="400000"/>
            </a:ln>
            <a:effectLst/>
          </p:spPr>
          <p:txBody>
            <a:bodyPr wrap="square" lIns="0" tIns="0" rIns="0" bIns="0" numCol="1" anchor="ctr">
              <a:noAutofit/>
            </a:bodyPr>
            <a:lstStyle/>
            <a:p>
              <a:pPr>
                <a:defRPr>
                  <a:latin typeface="+mn-lt"/>
                  <a:ea typeface="+mn-ea"/>
                  <a:cs typeface="+mn-cs"/>
                  <a:sym typeface="Arial"/>
                </a:defRPr>
              </a:pPr>
            </a:p>
          </p:txBody>
        </p:sp>
        <p:sp>
          <p:nvSpPr>
            <p:cNvPr id="432" name="Google Shape;383;p14"/>
            <p:cNvSpPr/>
            <p:nvPr/>
          </p:nvSpPr>
          <p:spPr>
            <a:xfrm>
              <a:off x="777021" y="55157"/>
              <a:ext cx="632446" cy="227375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439" y="8058"/>
                    <a:pt x="14668" y="11034"/>
                    <a:pt x="14668" y="11034"/>
                  </a:cubicBezTo>
                  <a:cubicBezTo>
                    <a:pt x="12181" y="12082"/>
                    <a:pt x="7407" y="21600"/>
                    <a:pt x="7407" y="21600"/>
                  </a:cubicBezTo>
                  <a:lnTo>
                    <a:pt x="21600" y="21600"/>
                  </a:lnTo>
                  <a:lnTo>
                    <a:pt x="21600" y="0"/>
                  </a:lnTo>
                  <a:close/>
                </a:path>
              </a:pathLst>
            </a:custGeom>
            <a:solidFill>
              <a:srgbClr val="EBEBEB"/>
            </a:solidFill>
            <a:ln w="12700" cap="flat">
              <a:noFill/>
              <a:miter lim="400000"/>
            </a:ln>
            <a:effectLst/>
          </p:spPr>
          <p:txBody>
            <a:bodyPr wrap="square" lIns="0" tIns="0" rIns="0" bIns="0" numCol="1" anchor="ctr">
              <a:noAutofit/>
            </a:bodyPr>
            <a:lstStyle/>
            <a:p>
              <a:pPr>
                <a:defRPr>
                  <a:latin typeface="+mn-lt"/>
                  <a:ea typeface="+mn-ea"/>
                  <a:cs typeface="+mn-cs"/>
                  <a:sym typeface="Arial"/>
                </a:defRPr>
              </a:pPr>
            </a:p>
          </p:txBody>
        </p:sp>
        <p:sp>
          <p:nvSpPr>
            <p:cNvPr id="433" name="Google Shape;384;p14"/>
            <p:cNvSpPr/>
            <p:nvPr/>
          </p:nvSpPr>
          <p:spPr>
            <a:xfrm>
              <a:off x="-2" y="-2"/>
              <a:ext cx="1483376" cy="238568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443" y="766"/>
                  </a:moveTo>
                  <a:lnTo>
                    <a:pt x="5443" y="5440"/>
                  </a:lnTo>
                  <a:lnTo>
                    <a:pt x="1716" y="5440"/>
                  </a:lnTo>
                  <a:lnTo>
                    <a:pt x="1716" y="766"/>
                  </a:lnTo>
                  <a:close/>
                  <a:moveTo>
                    <a:pt x="10519" y="766"/>
                  </a:moveTo>
                  <a:lnTo>
                    <a:pt x="10519" y="5440"/>
                  </a:lnTo>
                  <a:lnTo>
                    <a:pt x="5606" y="5440"/>
                  </a:lnTo>
                  <a:lnTo>
                    <a:pt x="5606" y="766"/>
                  </a:lnTo>
                  <a:close/>
                  <a:moveTo>
                    <a:pt x="15775" y="766"/>
                  </a:moveTo>
                  <a:lnTo>
                    <a:pt x="15775" y="5440"/>
                  </a:lnTo>
                  <a:lnTo>
                    <a:pt x="11112" y="5440"/>
                  </a:lnTo>
                  <a:lnTo>
                    <a:pt x="11112" y="766"/>
                  </a:lnTo>
                  <a:close/>
                  <a:moveTo>
                    <a:pt x="19884" y="766"/>
                  </a:moveTo>
                  <a:lnTo>
                    <a:pt x="19884" y="5440"/>
                  </a:lnTo>
                  <a:lnTo>
                    <a:pt x="15939" y="5440"/>
                  </a:lnTo>
                  <a:lnTo>
                    <a:pt x="15939" y="766"/>
                  </a:lnTo>
                  <a:close/>
                  <a:moveTo>
                    <a:pt x="5443" y="5532"/>
                  </a:moveTo>
                  <a:lnTo>
                    <a:pt x="5443" y="10851"/>
                  </a:lnTo>
                  <a:lnTo>
                    <a:pt x="1716" y="10851"/>
                  </a:lnTo>
                  <a:lnTo>
                    <a:pt x="1716" y="5532"/>
                  </a:lnTo>
                  <a:close/>
                  <a:moveTo>
                    <a:pt x="10519" y="5532"/>
                  </a:moveTo>
                  <a:lnTo>
                    <a:pt x="10519" y="10851"/>
                  </a:lnTo>
                  <a:lnTo>
                    <a:pt x="5606" y="10851"/>
                  </a:lnTo>
                  <a:lnTo>
                    <a:pt x="5606" y="5532"/>
                  </a:lnTo>
                  <a:close/>
                  <a:moveTo>
                    <a:pt x="15775" y="5532"/>
                  </a:moveTo>
                  <a:lnTo>
                    <a:pt x="15775" y="10851"/>
                  </a:lnTo>
                  <a:lnTo>
                    <a:pt x="11112" y="10851"/>
                  </a:lnTo>
                  <a:lnTo>
                    <a:pt x="11112" y="5532"/>
                  </a:lnTo>
                  <a:close/>
                  <a:moveTo>
                    <a:pt x="19884" y="5532"/>
                  </a:moveTo>
                  <a:lnTo>
                    <a:pt x="19884" y="10851"/>
                  </a:lnTo>
                  <a:lnTo>
                    <a:pt x="15939" y="10851"/>
                  </a:lnTo>
                  <a:lnTo>
                    <a:pt x="15939" y="5532"/>
                  </a:lnTo>
                  <a:close/>
                  <a:moveTo>
                    <a:pt x="5443" y="11219"/>
                  </a:moveTo>
                  <a:lnTo>
                    <a:pt x="5443" y="16359"/>
                  </a:lnTo>
                  <a:lnTo>
                    <a:pt x="1716" y="16359"/>
                  </a:lnTo>
                  <a:lnTo>
                    <a:pt x="1716" y="11219"/>
                  </a:lnTo>
                  <a:close/>
                  <a:moveTo>
                    <a:pt x="10519" y="11219"/>
                  </a:moveTo>
                  <a:lnTo>
                    <a:pt x="10519" y="16359"/>
                  </a:lnTo>
                  <a:lnTo>
                    <a:pt x="5606" y="16359"/>
                  </a:lnTo>
                  <a:lnTo>
                    <a:pt x="5606" y="11219"/>
                  </a:lnTo>
                  <a:close/>
                  <a:moveTo>
                    <a:pt x="15775" y="11219"/>
                  </a:moveTo>
                  <a:lnTo>
                    <a:pt x="15775" y="16359"/>
                  </a:lnTo>
                  <a:lnTo>
                    <a:pt x="11112" y="16359"/>
                  </a:lnTo>
                  <a:lnTo>
                    <a:pt x="11112" y="11219"/>
                  </a:lnTo>
                  <a:close/>
                  <a:moveTo>
                    <a:pt x="19884" y="11219"/>
                  </a:moveTo>
                  <a:lnTo>
                    <a:pt x="19884" y="16359"/>
                  </a:lnTo>
                  <a:lnTo>
                    <a:pt x="15939" y="16359"/>
                  </a:lnTo>
                  <a:lnTo>
                    <a:pt x="15939" y="11219"/>
                  </a:lnTo>
                  <a:close/>
                  <a:moveTo>
                    <a:pt x="5443" y="16451"/>
                  </a:moveTo>
                  <a:lnTo>
                    <a:pt x="5443" y="20936"/>
                  </a:lnTo>
                  <a:lnTo>
                    <a:pt x="1716" y="20936"/>
                  </a:lnTo>
                  <a:lnTo>
                    <a:pt x="1716" y="16451"/>
                  </a:lnTo>
                  <a:close/>
                  <a:moveTo>
                    <a:pt x="10519" y="16451"/>
                  </a:moveTo>
                  <a:lnTo>
                    <a:pt x="10519" y="20936"/>
                  </a:lnTo>
                  <a:lnTo>
                    <a:pt x="5606" y="20936"/>
                  </a:lnTo>
                  <a:lnTo>
                    <a:pt x="5606" y="16451"/>
                  </a:lnTo>
                  <a:close/>
                  <a:moveTo>
                    <a:pt x="15775" y="16451"/>
                  </a:moveTo>
                  <a:lnTo>
                    <a:pt x="15775" y="20936"/>
                  </a:lnTo>
                  <a:lnTo>
                    <a:pt x="11112" y="20936"/>
                  </a:lnTo>
                  <a:lnTo>
                    <a:pt x="11112" y="16451"/>
                  </a:lnTo>
                  <a:close/>
                  <a:moveTo>
                    <a:pt x="19884" y="16451"/>
                  </a:moveTo>
                  <a:lnTo>
                    <a:pt x="19884" y="20936"/>
                  </a:lnTo>
                  <a:lnTo>
                    <a:pt x="15939" y="20936"/>
                  </a:lnTo>
                  <a:lnTo>
                    <a:pt x="15939" y="16451"/>
                  </a:lnTo>
                  <a:close/>
                  <a:moveTo>
                    <a:pt x="0" y="0"/>
                  </a:moveTo>
                  <a:lnTo>
                    <a:pt x="0" y="21600"/>
                  </a:lnTo>
                  <a:lnTo>
                    <a:pt x="21600" y="21600"/>
                  </a:lnTo>
                  <a:lnTo>
                    <a:pt x="21600" y="0"/>
                  </a:lnTo>
                  <a:close/>
                </a:path>
              </a:pathLst>
            </a:custGeom>
            <a:solidFill>
              <a:srgbClr val="E0E0E0"/>
            </a:solidFill>
            <a:ln w="12700" cap="flat">
              <a:noFill/>
              <a:miter lim="400000"/>
            </a:ln>
            <a:effectLst/>
          </p:spPr>
          <p:txBody>
            <a:bodyPr wrap="square" lIns="0" tIns="0" rIns="0" bIns="0" numCol="1" anchor="ctr">
              <a:noAutofit/>
            </a:bodyPr>
            <a:lstStyle/>
            <a:p>
              <a:pPr>
                <a:defRPr>
                  <a:latin typeface="+mn-lt"/>
                  <a:ea typeface="+mn-ea"/>
                  <a:cs typeface="+mn-cs"/>
                  <a:sym typeface="Arial"/>
                </a:defRPr>
              </a:pPr>
            </a:p>
          </p:txBody>
        </p:sp>
      </p:grpSp>
      <p:grpSp>
        <p:nvGrpSpPr>
          <p:cNvPr id="453" name="Google Shape;385;p14"/>
          <p:cNvGrpSpPr/>
          <p:nvPr/>
        </p:nvGrpSpPr>
        <p:grpSpPr>
          <a:xfrm>
            <a:off x="149512" y="2917586"/>
            <a:ext cx="1144305" cy="1754870"/>
            <a:chOff x="-6" y="0"/>
            <a:chExt cx="1144303" cy="1754869"/>
          </a:xfrm>
        </p:grpSpPr>
        <p:sp>
          <p:nvSpPr>
            <p:cNvPr id="435" name="Google Shape;386;p14"/>
            <p:cNvSpPr/>
            <p:nvPr/>
          </p:nvSpPr>
          <p:spPr>
            <a:xfrm>
              <a:off x="1045227" y="1434622"/>
              <a:ext cx="99071" cy="32024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12376" y="21600"/>
                  </a:lnTo>
                  <a:lnTo>
                    <a:pt x="21600" y="21600"/>
                  </a:lnTo>
                  <a:lnTo>
                    <a:pt x="21600" y="218"/>
                  </a:lnTo>
                  <a:lnTo>
                    <a:pt x="0" y="0"/>
                  </a:lnTo>
                  <a:close/>
                </a:path>
              </a:pathLst>
            </a:custGeom>
            <a:solidFill>
              <a:srgbClr val="E0E0E0"/>
            </a:solidFill>
            <a:ln w="12700" cap="flat">
              <a:noFill/>
              <a:miter lim="400000"/>
            </a:ln>
            <a:effectLst/>
          </p:spPr>
          <p:txBody>
            <a:bodyPr wrap="square" lIns="0" tIns="0" rIns="0" bIns="0" numCol="1" anchor="ctr">
              <a:noAutofit/>
            </a:bodyPr>
            <a:lstStyle/>
            <a:p>
              <a:pPr>
                <a:defRPr>
                  <a:latin typeface="+mn-lt"/>
                  <a:ea typeface="+mn-ea"/>
                  <a:cs typeface="+mn-cs"/>
                  <a:sym typeface="Arial"/>
                </a:defRPr>
              </a:pPr>
            </a:p>
          </p:txBody>
        </p:sp>
        <p:sp>
          <p:nvSpPr>
            <p:cNvPr id="436" name="Google Shape;387;p14"/>
            <p:cNvSpPr/>
            <p:nvPr/>
          </p:nvSpPr>
          <p:spPr>
            <a:xfrm>
              <a:off x="659120" y="1434622"/>
              <a:ext cx="99070" cy="32024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12376" y="21600"/>
                  </a:lnTo>
                  <a:lnTo>
                    <a:pt x="21600" y="21600"/>
                  </a:lnTo>
                  <a:lnTo>
                    <a:pt x="21600" y="218"/>
                  </a:lnTo>
                  <a:lnTo>
                    <a:pt x="0" y="0"/>
                  </a:lnTo>
                  <a:close/>
                </a:path>
              </a:pathLst>
            </a:custGeom>
            <a:solidFill>
              <a:srgbClr val="E0E0E0"/>
            </a:solidFill>
            <a:ln w="12700" cap="flat">
              <a:noFill/>
              <a:miter lim="400000"/>
            </a:ln>
            <a:effectLst/>
          </p:spPr>
          <p:txBody>
            <a:bodyPr wrap="square" lIns="0" tIns="0" rIns="0" bIns="0" numCol="1" anchor="ctr">
              <a:noAutofit/>
            </a:bodyPr>
            <a:lstStyle/>
            <a:p>
              <a:pPr>
                <a:defRPr>
                  <a:latin typeface="+mn-lt"/>
                  <a:ea typeface="+mn-ea"/>
                  <a:cs typeface="+mn-cs"/>
                  <a:sym typeface="Arial"/>
                </a:defRPr>
              </a:pPr>
            </a:p>
          </p:txBody>
        </p:sp>
        <p:sp>
          <p:nvSpPr>
            <p:cNvPr id="437" name="Google Shape;388;p14"/>
            <p:cNvSpPr/>
            <p:nvPr/>
          </p:nvSpPr>
          <p:spPr>
            <a:xfrm>
              <a:off x="275672" y="1434622"/>
              <a:ext cx="99614" cy="32024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0" y="218"/>
                  </a:lnTo>
                  <a:lnTo>
                    <a:pt x="0" y="21600"/>
                  </a:lnTo>
                  <a:lnTo>
                    <a:pt x="9174" y="21600"/>
                  </a:lnTo>
                  <a:lnTo>
                    <a:pt x="21600" y="0"/>
                  </a:lnTo>
                  <a:close/>
                </a:path>
              </a:pathLst>
            </a:custGeom>
            <a:solidFill>
              <a:srgbClr val="E0E0E0"/>
            </a:solidFill>
            <a:ln w="12700" cap="flat">
              <a:noFill/>
              <a:miter lim="400000"/>
            </a:ln>
            <a:effectLst/>
          </p:spPr>
          <p:txBody>
            <a:bodyPr wrap="square" lIns="0" tIns="0" rIns="0" bIns="0" numCol="1" anchor="ctr">
              <a:noAutofit/>
            </a:bodyPr>
            <a:lstStyle/>
            <a:p>
              <a:pPr>
                <a:defRPr>
                  <a:latin typeface="+mn-lt"/>
                  <a:ea typeface="+mn-ea"/>
                  <a:cs typeface="+mn-cs"/>
                  <a:sym typeface="Arial"/>
                </a:defRPr>
              </a:pPr>
            </a:p>
          </p:txBody>
        </p:sp>
        <p:sp>
          <p:nvSpPr>
            <p:cNvPr id="438" name="Google Shape;389;p14"/>
            <p:cNvSpPr/>
            <p:nvPr/>
          </p:nvSpPr>
          <p:spPr>
            <a:xfrm>
              <a:off x="4720" y="1434622"/>
              <a:ext cx="99071" cy="32024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0" y="218"/>
                  </a:lnTo>
                  <a:lnTo>
                    <a:pt x="0" y="21600"/>
                  </a:lnTo>
                  <a:lnTo>
                    <a:pt x="9224" y="21600"/>
                  </a:lnTo>
                  <a:lnTo>
                    <a:pt x="21600" y="0"/>
                  </a:lnTo>
                  <a:close/>
                </a:path>
              </a:pathLst>
            </a:custGeom>
            <a:solidFill>
              <a:srgbClr val="E0E0E0"/>
            </a:solidFill>
            <a:ln w="12700" cap="flat">
              <a:noFill/>
              <a:miter lim="400000"/>
            </a:ln>
            <a:effectLst/>
          </p:spPr>
          <p:txBody>
            <a:bodyPr wrap="square" lIns="0" tIns="0" rIns="0" bIns="0" numCol="1" anchor="ctr">
              <a:noAutofit/>
            </a:bodyPr>
            <a:lstStyle/>
            <a:p>
              <a:pPr>
                <a:defRPr>
                  <a:latin typeface="+mn-lt"/>
                  <a:ea typeface="+mn-ea"/>
                  <a:cs typeface="+mn-cs"/>
                  <a:sym typeface="Arial"/>
                </a:defRPr>
              </a:pPr>
            </a:p>
          </p:txBody>
        </p:sp>
        <p:sp>
          <p:nvSpPr>
            <p:cNvPr id="439" name="Google Shape;390;p14"/>
            <p:cNvSpPr/>
            <p:nvPr/>
          </p:nvSpPr>
          <p:spPr>
            <a:xfrm>
              <a:off x="839076" y="722856"/>
              <a:ext cx="305221" cy="721896"/>
            </a:xfrm>
            <a:custGeom>
              <a:avLst/>
              <a:gdLst/>
              <a:ahLst/>
              <a:cxnLst>
                <a:cxn ang="0">
                  <a:pos x="wd2" y="hd2"/>
                </a:cxn>
                <a:cxn ang="5400000">
                  <a:pos x="wd2" y="hd2"/>
                </a:cxn>
                <a:cxn ang="10800000">
                  <a:pos x="wd2" y="hd2"/>
                </a:cxn>
                <a:cxn ang="16200000">
                  <a:pos x="wd2" y="hd2"/>
                </a:cxn>
              </a:cxnLst>
              <a:rect l="0" t="0" r="r" b="b"/>
              <a:pathLst>
                <a:path w="21227" h="21600" fill="norm" stroke="1" extrusionOk="0">
                  <a:moveTo>
                    <a:pt x="11005" y="0"/>
                  </a:moveTo>
                  <a:cubicBezTo>
                    <a:pt x="6960" y="0"/>
                    <a:pt x="2792" y="515"/>
                    <a:pt x="2792" y="515"/>
                  </a:cubicBezTo>
                  <a:cubicBezTo>
                    <a:pt x="2792" y="515"/>
                    <a:pt x="-373" y="21361"/>
                    <a:pt x="37" y="21521"/>
                  </a:cubicBezTo>
                  <a:cubicBezTo>
                    <a:pt x="160" y="21580"/>
                    <a:pt x="2556" y="21600"/>
                    <a:pt x="5696" y="21600"/>
                  </a:cubicBezTo>
                  <a:cubicBezTo>
                    <a:pt x="11975" y="21600"/>
                    <a:pt x="21227" y="21521"/>
                    <a:pt x="21227" y="21521"/>
                  </a:cubicBezTo>
                  <a:cubicBezTo>
                    <a:pt x="21227" y="21521"/>
                    <a:pt x="20890" y="2934"/>
                    <a:pt x="17688" y="1012"/>
                  </a:cubicBezTo>
                  <a:cubicBezTo>
                    <a:pt x="16386" y="233"/>
                    <a:pt x="13725" y="0"/>
                    <a:pt x="11005" y="0"/>
                  </a:cubicBezTo>
                  <a:close/>
                </a:path>
              </a:pathLst>
            </a:custGeom>
            <a:solidFill>
              <a:srgbClr val="E0E0E0"/>
            </a:solidFill>
            <a:ln w="12700" cap="flat">
              <a:noFill/>
              <a:miter lim="400000"/>
            </a:ln>
            <a:effectLst/>
          </p:spPr>
          <p:txBody>
            <a:bodyPr wrap="square" lIns="0" tIns="0" rIns="0" bIns="0" numCol="1" anchor="ctr">
              <a:noAutofit/>
            </a:bodyPr>
            <a:lstStyle/>
            <a:p>
              <a:pPr>
                <a:defRPr>
                  <a:latin typeface="+mn-lt"/>
                  <a:ea typeface="+mn-ea"/>
                  <a:cs typeface="+mn-cs"/>
                  <a:sym typeface="Arial"/>
                </a:defRPr>
              </a:pPr>
            </a:p>
          </p:txBody>
        </p:sp>
        <p:sp>
          <p:nvSpPr>
            <p:cNvPr id="440" name="Google Shape;391;p14"/>
            <p:cNvSpPr/>
            <p:nvPr/>
          </p:nvSpPr>
          <p:spPr>
            <a:xfrm>
              <a:off x="5756" y="0"/>
              <a:ext cx="892826" cy="1329149"/>
            </a:xfrm>
            <a:custGeom>
              <a:avLst/>
              <a:gdLst/>
              <a:ahLst/>
              <a:cxnLst>
                <a:cxn ang="0">
                  <a:pos x="wd2" y="hd2"/>
                </a:cxn>
                <a:cxn ang="5400000">
                  <a:pos x="wd2" y="hd2"/>
                </a:cxn>
                <a:cxn ang="10800000">
                  <a:pos x="wd2" y="hd2"/>
                </a:cxn>
                <a:cxn ang="16200000">
                  <a:pos x="wd2" y="hd2"/>
                </a:cxn>
              </a:cxnLst>
              <a:rect l="0" t="0" r="r" b="b"/>
              <a:pathLst>
                <a:path w="21500" h="21600" fill="norm" stroke="1" extrusionOk="0">
                  <a:moveTo>
                    <a:pt x="6012" y="0"/>
                  </a:moveTo>
                  <a:cubicBezTo>
                    <a:pt x="2683" y="0"/>
                    <a:pt x="-25" y="1833"/>
                    <a:pt x="0" y="4090"/>
                  </a:cubicBezTo>
                  <a:lnTo>
                    <a:pt x="169" y="21600"/>
                  </a:lnTo>
                  <a:lnTo>
                    <a:pt x="20891" y="21600"/>
                  </a:lnTo>
                  <a:lnTo>
                    <a:pt x="21498" y="4099"/>
                  </a:lnTo>
                  <a:cubicBezTo>
                    <a:pt x="21575" y="1854"/>
                    <a:pt x="18892" y="0"/>
                    <a:pt x="15566" y="0"/>
                  </a:cubicBezTo>
                  <a:lnTo>
                    <a:pt x="6036" y="0"/>
                  </a:lnTo>
                  <a:cubicBezTo>
                    <a:pt x="6028" y="0"/>
                    <a:pt x="6020" y="0"/>
                    <a:pt x="6012" y="0"/>
                  </a:cubicBezTo>
                  <a:close/>
                </a:path>
              </a:pathLst>
            </a:custGeom>
            <a:solidFill>
              <a:srgbClr val="EBEBEB"/>
            </a:solidFill>
            <a:ln w="12700" cap="flat">
              <a:noFill/>
              <a:miter lim="400000"/>
            </a:ln>
            <a:effectLst/>
          </p:spPr>
          <p:txBody>
            <a:bodyPr wrap="square" lIns="0" tIns="0" rIns="0" bIns="0" numCol="1" anchor="ctr">
              <a:noAutofit/>
            </a:bodyPr>
            <a:lstStyle/>
            <a:p>
              <a:pPr>
                <a:defRPr>
                  <a:latin typeface="+mn-lt"/>
                  <a:ea typeface="+mn-ea"/>
                  <a:cs typeface="+mn-cs"/>
                  <a:sym typeface="Arial"/>
                </a:defRPr>
              </a:pPr>
            </a:p>
          </p:txBody>
        </p:sp>
        <p:sp>
          <p:nvSpPr>
            <p:cNvPr id="441" name="Google Shape;392;p14"/>
            <p:cNvSpPr/>
            <p:nvPr/>
          </p:nvSpPr>
          <p:spPr>
            <a:xfrm>
              <a:off x="12765" y="1093385"/>
              <a:ext cx="1080635" cy="34713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1156" y="0"/>
                  </a:moveTo>
                  <a:cubicBezTo>
                    <a:pt x="9481" y="0"/>
                    <a:pt x="7828" y="52"/>
                    <a:pt x="6636" y="207"/>
                  </a:cubicBezTo>
                  <a:cubicBezTo>
                    <a:pt x="3050" y="674"/>
                    <a:pt x="0" y="14670"/>
                    <a:pt x="0" y="14670"/>
                  </a:cubicBezTo>
                  <a:lnTo>
                    <a:pt x="0" y="21600"/>
                  </a:lnTo>
                  <a:lnTo>
                    <a:pt x="21600" y="21600"/>
                  </a:lnTo>
                  <a:lnTo>
                    <a:pt x="21600" y="13802"/>
                  </a:lnTo>
                  <a:cubicBezTo>
                    <a:pt x="21354" y="608"/>
                    <a:pt x="17939" y="207"/>
                    <a:pt x="17939" y="207"/>
                  </a:cubicBezTo>
                  <a:cubicBezTo>
                    <a:pt x="17939" y="207"/>
                    <a:pt x="14505" y="0"/>
                    <a:pt x="11156" y="0"/>
                  </a:cubicBezTo>
                  <a:close/>
                </a:path>
              </a:pathLst>
            </a:custGeom>
            <a:solidFill>
              <a:srgbClr val="EBEBEB"/>
            </a:solidFill>
            <a:ln w="12700" cap="flat">
              <a:noFill/>
              <a:miter lim="400000"/>
            </a:ln>
            <a:effectLst/>
          </p:spPr>
          <p:txBody>
            <a:bodyPr wrap="square" lIns="0" tIns="0" rIns="0" bIns="0" numCol="1" anchor="ctr">
              <a:noAutofit/>
            </a:bodyPr>
            <a:lstStyle/>
            <a:p>
              <a:pPr>
                <a:defRPr>
                  <a:latin typeface="+mn-lt"/>
                  <a:ea typeface="+mn-ea"/>
                  <a:cs typeface="+mn-cs"/>
                  <a:sym typeface="Arial"/>
                </a:defRPr>
              </a:pPr>
            </a:p>
          </p:txBody>
        </p:sp>
        <p:sp>
          <p:nvSpPr>
            <p:cNvPr id="442" name="Google Shape;393;p14"/>
            <p:cNvSpPr/>
            <p:nvPr/>
          </p:nvSpPr>
          <p:spPr>
            <a:xfrm>
              <a:off x="359873" y="1092969"/>
              <a:ext cx="742124" cy="341528"/>
            </a:xfrm>
            <a:custGeom>
              <a:avLst/>
              <a:gdLst/>
              <a:ahLst/>
              <a:cxnLst>
                <a:cxn ang="0">
                  <a:pos x="wd2" y="hd2"/>
                </a:cxn>
                <a:cxn ang="5400000">
                  <a:pos x="wd2" y="hd2"/>
                </a:cxn>
                <a:cxn ang="10800000">
                  <a:pos x="wd2" y="hd2"/>
                </a:cxn>
                <a:cxn ang="16200000">
                  <a:pos x="wd2" y="hd2"/>
                </a:cxn>
              </a:cxnLst>
              <a:rect l="0" t="0" r="r" b="b"/>
              <a:pathLst>
                <a:path w="21380" h="21600" fill="norm" stroke="1" extrusionOk="0">
                  <a:moveTo>
                    <a:pt x="14191" y="0"/>
                  </a:moveTo>
                  <a:cubicBezTo>
                    <a:pt x="9500" y="69"/>
                    <a:pt x="4794" y="101"/>
                    <a:pt x="104" y="170"/>
                  </a:cubicBezTo>
                  <a:cubicBezTo>
                    <a:pt x="-35" y="170"/>
                    <a:pt x="-35" y="645"/>
                    <a:pt x="104" y="645"/>
                  </a:cubicBezTo>
                  <a:lnTo>
                    <a:pt x="12879" y="509"/>
                  </a:lnTo>
                  <a:cubicBezTo>
                    <a:pt x="13521" y="493"/>
                    <a:pt x="14202" y="407"/>
                    <a:pt x="14880" y="407"/>
                  </a:cubicBezTo>
                  <a:cubicBezTo>
                    <a:pt x="15618" y="407"/>
                    <a:pt x="16353" y="509"/>
                    <a:pt x="17029" y="914"/>
                  </a:cubicBezTo>
                  <a:cubicBezTo>
                    <a:pt x="20840" y="3286"/>
                    <a:pt x="21395" y="13989"/>
                    <a:pt x="21087" y="21371"/>
                  </a:cubicBezTo>
                  <a:cubicBezTo>
                    <a:pt x="21087" y="21525"/>
                    <a:pt x="21137" y="21600"/>
                    <a:pt x="21189" y="21600"/>
                  </a:cubicBezTo>
                  <a:cubicBezTo>
                    <a:pt x="21241" y="21600"/>
                    <a:pt x="21295" y="21525"/>
                    <a:pt x="21303" y="21371"/>
                  </a:cubicBezTo>
                  <a:cubicBezTo>
                    <a:pt x="21565" y="15174"/>
                    <a:pt x="21257" y="6537"/>
                    <a:pt x="18850" y="2406"/>
                  </a:cubicBezTo>
                  <a:cubicBezTo>
                    <a:pt x="17461" y="34"/>
                    <a:pt x="15841" y="0"/>
                    <a:pt x="14191" y="0"/>
                  </a:cubicBezTo>
                  <a:close/>
                </a:path>
              </a:pathLst>
            </a:custGeom>
            <a:solidFill>
              <a:srgbClr val="E0E0E0"/>
            </a:solidFill>
            <a:ln w="12700" cap="flat">
              <a:noFill/>
              <a:miter lim="400000"/>
            </a:ln>
            <a:effectLst/>
          </p:spPr>
          <p:txBody>
            <a:bodyPr wrap="square" lIns="0" tIns="0" rIns="0" bIns="0" numCol="1" anchor="ctr">
              <a:noAutofit/>
            </a:bodyPr>
            <a:lstStyle/>
            <a:p>
              <a:pPr>
                <a:defRPr>
                  <a:latin typeface="+mn-lt"/>
                  <a:ea typeface="+mn-ea"/>
                  <a:cs typeface="+mn-cs"/>
                  <a:sym typeface="Arial"/>
                </a:defRPr>
              </a:pPr>
            </a:p>
          </p:txBody>
        </p:sp>
        <p:sp>
          <p:nvSpPr>
            <p:cNvPr id="443" name="Google Shape;394;p14"/>
            <p:cNvSpPr/>
            <p:nvPr/>
          </p:nvSpPr>
          <p:spPr>
            <a:xfrm>
              <a:off x="192694" y="21184"/>
              <a:ext cx="583700" cy="69693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301" y="0"/>
                  </a:moveTo>
                  <a:cubicBezTo>
                    <a:pt x="13605" y="0"/>
                    <a:pt x="12874" y="8"/>
                    <a:pt x="12108" y="8"/>
                  </a:cubicBezTo>
                  <a:cubicBezTo>
                    <a:pt x="10898" y="8"/>
                    <a:pt x="9670" y="58"/>
                    <a:pt x="8441" y="157"/>
                  </a:cubicBezTo>
                  <a:cubicBezTo>
                    <a:pt x="7787" y="223"/>
                    <a:pt x="7134" y="323"/>
                    <a:pt x="6499" y="456"/>
                  </a:cubicBezTo>
                  <a:cubicBezTo>
                    <a:pt x="5806" y="588"/>
                    <a:pt x="5152" y="771"/>
                    <a:pt x="4538" y="1037"/>
                  </a:cubicBezTo>
                  <a:cubicBezTo>
                    <a:pt x="3903" y="1319"/>
                    <a:pt x="3309" y="1684"/>
                    <a:pt x="2794" y="2116"/>
                  </a:cubicBezTo>
                  <a:cubicBezTo>
                    <a:pt x="2278" y="2564"/>
                    <a:pt x="1823" y="3061"/>
                    <a:pt x="1466" y="3609"/>
                  </a:cubicBezTo>
                  <a:cubicBezTo>
                    <a:pt x="1288" y="3891"/>
                    <a:pt x="1149" y="4190"/>
                    <a:pt x="1050" y="4489"/>
                  </a:cubicBezTo>
                  <a:cubicBezTo>
                    <a:pt x="970" y="4788"/>
                    <a:pt x="911" y="5103"/>
                    <a:pt x="892" y="5402"/>
                  </a:cubicBezTo>
                  <a:cubicBezTo>
                    <a:pt x="812" y="5999"/>
                    <a:pt x="733" y="6597"/>
                    <a:pt x="674" y="7194"/>
                  </a:cubicBezTo>
                  <a:cubicBezTo>
                    <a:pt x="535" y="8356"/>
                    <a:pt x="435" y="9501"/>
                    <a:pt x="356" y="10580"/>
                  </a:cubicBezTo>
                  <a:cubicBezTo>
                    <a:pt x="198" y="12737"/>
                    <a:pt x="119" y="14679"/>
                    <a:pt x="78" y="16306"/>
                  </a:cubicBezTo>
                  <a:cubicBezTo>
                    <a:pt x="19" y="17949"/>
                    <a:pt x="0" y="19277"/>
                    <a:pt x="0" y="20189"/>
                  </a:cubicBezTo>
                  <a:cubicBezTo>
                    <a:pt x="0" y="20637"/>
                    <a:pt x="0" y="20986"/>
                    <a:pt x="0" y="21235"/>
                  </a:cubicBezTo>
                  <a:cubicBezTo>
                    <a:pt x="0" y="21352"/>
                    <a:pt x="0" y="21451"/>
                    <a:pt x="0" y="21518"/>
                  </a:cubicBezTo>
                  <a:cubicBezTo>
                    <a:pt x="0" y="21550"/>
                    <a:pt x="0" y="21567"/>
                    <a:pt x="0" y="21600"/>
                  </a:cubicBezTo>
                  <a:cubicBezTo>
                    <a:pt x="0" y="21567"/>
                    <a:pt x="19" y="21550"/>
                    <a:pt x="19" y="21518"/>
                  </a:cubicBezTo>
                  <a:cubicBezTo>
                    <a:pt x="19" y="21451"/>
                    <a:pt x="19" y="21352"/>
                    <a:pt x="19" y="21235"/>
                  </a:cubicBezTo>
                  <a:cubicBezTo>
                    <a:pt x="39" y="20986"/>
                    <a:pt x="39" y="20637"/>
                    <a:pt x="59" y="20189"/>
                  </a:cubicBezTo>
                  <a:cubicBezTo>
                    <a:pt x="98" y="19260"/>
                    <a:pt x="139" y="17949"/>
                    <a:pt x="198" y="16322"/>
                  </a:cubicBezTo>
                  <a:cubicBezTo>
                    <a:pt x="257" y="14679"/>
                    <a:pt x="337" y="12737"/>
                    <a:pt x="495" y="10580"/>
                  </a:cubicBezTo>
                  <a:cubicBezTo>
                    <a:pt x="594" y="9501"/>
                    <a:pt x="693" y="8373"/>
                    <a:pt x="831" y="7194"/>
                  </a:cubicBezTo>
                  <a:cubicBezTo>
                    <a:pt x="892" y="6614"/>
                    <a:pt x="970" y="6016"/>
                    <a:pt x="1050" y="5419"/>
                  </a:cubicBezTo>
                  <a:cubicBezTo>
                    <a:pt x="1090" y="5120"/>
                    <a:pt x="1149" y="4821"/>
                    <a:pt x="1229" y="4522"/>
                  </a:cubicBezTo>
                  <a:cubicBezTo>
                    <a:pt x="1307" y="4224"/>
                    <a:pt x="1446" y="3942"/>
                    <a:pt x="1625" y="3675"/>
                  </a:cubicBezTo>
                  <a:cubicBezTo>
                    <a:pt x="1962" y="3128"/>
                    <a:pt x="2397" y="2646"/>
                    <a:pt x="2913" y="2215"/>
                  </a:cubicBezTo>
                  <a:cubicBezTo>
                    <a:pt x="3428" y="1800"/>
                    <a:pt x="3983" y="1435"/>
                    <a:pt x="4597" y="1152"/>
                  </a:cubicBezTo>
                  <a:cubicBezTo>
                    <a:pt x="5211" y="904"/>
                    <a:pt x="5865" y="704"/>
                    <a:pt x="6539" y="588"/>
                  </a:cubicBezTo>
                  <a:cubicBezTo>
                    <a:pt x="7173" y="456"/>
                    <a:pt x="7808" y="356"/>
                    <a:pt x="8461" y="290"/>
                  </a:cubicBezTo>
                  <a:cubicBezTo>
                    <a:pt x="9690" y="174"/>
                    <a:pt x="10898" y="124"/>
                    <a:pt x="12127" y="124"/>
                  </a:cubicBezTo>
                  <a:cubicBezTo>
                    <a:pt x="13257" y="107"/>
                    <a:pt x="14327" y="107"/>
                    <a:pt x="15318" y="107"/>
                  </a:cubicBezTo>
                  <a:cubicBezTo>
                    <a:pt x="17260" y="107"/>
                    <a:pt x="18845" y="140"/>
                    <a:pt x="19935" y="190"/>
                  </a:cubicBezTo>
                  <a:lnTo>
                    <a:pt x="20649" y="256"/>
                  </a:lnTo>
                  <a:cubicBezTo>
                    <a:pt x="20847" y="273"/>
                    <a:pt x="21025" y="290"/>
                    <a:pt x="21184" y="306"/>
                  </a:cubicBezTo>
                  <a:cubicBezTo>
                    <a:pt x="21322" y="340"/>
                    <a:pt x="21422" y="356"/>
                    <a:pt x="21500" y="372"/>
                  </a:cubicBezTo>
                  <a:cubicBezTo>
                    <a:pt x="21521" y="389"/>
                    <a:pt x="21561" y="389"/>
                    <a:pt x="21600" y="389"/>
                  </a:cubicBezTo>
                  <a:cubicBezTo>
                    <a:pt x="21561" y="372"/>
                    <a:pt x="21541" y="372"/>
                    <a:pt x="21500" y="356"/>
                  </a:cubicBezTo>
                  <a:cubicBezTo>
                    <a:pt x="21422" y="340"/>
                    <a:pt x="21322" y="306"/>
                    <a:pt x="21184" y="290"/>
                  </a:cubicBezTo>
                  <a:cubicBezTo>
                    <a:pt x="21045" y="256"/>
                    <a:pt x="20867" y="240"/>
                    <a:pt x="20649" y="207"/>
                  </a:cubicBezTo>
                  <a:cubicBezTo>
                    <a:pt x="20451" y="190"/>
                    <a:pt x="20212" y="157"/>
                    <a:pt x="19935" y="140"/>
                  </a:cubicBezTo>
                  <a:cubicBezTo>
                    <a:pt x="18845" y="58"/>
                    <a:pt x="17260" y="8"/>
                    <a:pt x="15318" y="8"/>
                  </a:cubicBezTo>
                  <a:cubicBezTo>
                    <a:pt x="14988" y="2"/>
                    <a:pt x="14649" y="0"/>
                    <a:pt x="14301" y="0"/>
                  </a:cubicBezTo>
                  <a:close/>
                </a:path>
              </a:pathLst>
            </a:custGeom>
            <a:solidFill>
              <a:srgbClr val="E0E0E0"/>
            </a:solidFill>
            <a:ln w="12700" cap="flat">
              <a:noFill/>
              <a:miter lim="400000"/>
            </a:ln>
            <a:effectLst/>
          </p:spPr>
          <p:txBody>
            <a:bodyPr wrap="square" lIns="0" tIns="0" rIns="0" bIns="0" numCol="1" anchor="ctr">
              <a:noAutofit/>
            </a:bodyPr>
            <a:lstStyle/>
            <a:p>
              <a:pPr>
                <a:defRPr>
                  <a:latin typeface="+mn-lt"/>
                  <a:ea typeface="+mn-ea"/>
                  <a:cs typeface="+mn-cs"/>
                  <a:sym typeface="Arial"/>
                </a:defRPr>
              </a:pPr>
            </a:p>
          </p:txBody>
        </p:sp>
        <p:sp>
          <p:nvSpPr>
            <p:cNvPr id="444" name="Google Shape;395;p14"/>
            <p:cNvSpPr/>
            <p:nvPr/>
          </p:nvSpPr>
          <p:spPr>
            <a:xfrm>
              <a:off x="426133" y="388638"/>
              <a:ext cx="25566" cy="109389"/>
            </a:xfrm>
            <a:custGeom>
              <a:avLst/>
              <a:gdLst/>
              <a:ahLst/>
              <a:cxnLst>
                <a:cxn ang="0">
                  <a:pos x="wd2" y="hd2"/>
                </a:cxn>
                <a:cxn ang="5400000">
                  <a:pos x="wd2" y="hd2"/>
                </a:cxn>
                <a:cxn ang="10800000">
                  <a:pos x="wd2" y="hd2"/>
                </a:cxn>
                <a:cxn ang="16200000">
                  <a:pos x="wd2" y="hd2"/>
                </a:cxn>
              </a:cxnLst>
              <a:rect l="0" t="0" r="r" b="b"/>
              <a:pathLst>
                <a:path w="21037" h="21600" fill="norm" stroke="1" extrusionOk="0">
                  <a:moveTo>
                    <a:pt x="1067" y="0"/>
                  </a:moveTo>
                  <a:cubicBezTo>
                    <a:pt x="355" y="0"/>
                    <a:pt x="38" y="32"/>
                    <a:pt x="38" y="32"/>
                  </a:cubicBezTo>
                  <a:cubicBezTo>
                    <a:pt x="4865" y="449"/>
                    <a:pt x="8847" y="1089"/>
                    <a:pt x="11485" y="2038"/>
                  </a:cubicBezTo>
                  <a:cubicBezTo>
                    <a:pt x="17208" y="3728"/>
                    <a:pt x="18104" y="6905"/>
                    <a:pt x="16759" y="10183"/>
                  </a:cubicBezTo>
                  <a:cubicBezTo>
                    <a:pt x="15441" y="13037"/>
                    <a:pt x="12355" y="15891"/>
                    <a:pt x="7080" y="18429"/>
                  </a:cubicBezTo>
                  <a:cubicBezTo>
                    <a:pt x="3124" y="20436"/>
                    <a:pt x="-410" y="21492"/>
                    <a:pt x="38" y="21600"/>
                  </a:cubicBezTo>
                  <a:cubicBezTo>
                    <a:pt x="3994" y="20860"/>
                    <a:pt x="7080" y="19803"/>
                    <a:pt x="9269" y="18746"/>
                  </a:cubicBezTo>
                  <a:cubicBezTo>
                    <a:pt x="15441" y="16100"/>
                    <a:pt x="19423" y="13246"/>
                    <a:pt x="20742" y="10284"/>
                  </a:cubicBezTo>
                  <a:cubicBezTo>
                    <a:pt x="21190" y="8702"/>
                    <a:pt x="21190" y="7006"/>
                    <a:pt x="20293" y="5424"/>
                  </a:cubicBezTo>
                  <a:cubicBezTo>
                    <a:pt x="19423" y="4050"/>
                    <a:pt x="17208" y="2671"/>
                    <a:pt x="13700" y="1614"/>
                  </a:cubicBezTo>
                  <a:cubicBezTo>
                    <a:pt x="11485" y="873"/>
                    <a:pt x="7950" y="348"/>
                    <a:pt x="4443" y="133"/>
                  </a:cubicBezTo>
                  <a:cubicBezTo>
                    <a:pt x="2887" y="32"/>
                    <a:pt x="1779" y="0"/>
                    <a:pt x="1067" y="0"/>
                  </a:cubicBezTo>
                  <a:close/>
                </a:path>
              </a:pathLst>
            </a:custGeom>
            <a:solidFill>
              <a:srgbClr val="E0E0E0"/>
            </a:solidFill>
            <a:ln w="12700" cap="flat">
              <a:noFill/>
              <a:miter lim="400000"/>
            </a:ln>
            <a:effectLst/>
          </p:spPr>
          <p:txBody>
            <a:bodyPr wrap="square" lIns="0" tIns="0" rIns="0" bIns="0" numCol="1" anchor="ctr">
              <a:noAutofit/>
            </a:bodyPr>
            <a:lstStyle/>
            <a:p>
              <a:pPr>
                <a:defRPr>
                  <a:latin typeface="+mn-lt"/>
                  <a:ea typeface="+mn-ea"/>
                  <a:cs typeface="+mn-cs"/>
                  <a:sym typeface="Arial"/>
                </a:defRPr>
              </a:pPr>
            </a:p>
          </p:txBody>
        </p:sp>
        <p:sp>
          <p:nvSpPr>
            <p:cNvPr id="445" name="Google Shape;396;p14"/>
            <p:cNvSpPr/>
            <p:nvPr/>
          </p:nvSpPr>
          <p:spPr>
            <a:xfrm>
              <a:off x="677820" y="388638"/>
              <a:ext cx="25568" cy="109389"/>
            </a:xfrm>
            <a:custGeom>
              <a:avLst/>
              <a:gdLst/>
              <a:ahLst/>
              <a:cxnLst>
                <a:cxn ang="0">
                  <a:pos x="wd2" y="hd2"/>
                </a:cxn>
                <a:cxn ang="5400000">
                  <a:pos x="wd2" y="hd2"/>
                </a:cxn>
                <a:cxn ang="10800000">
                  <a:pos x="wd2" y="hd2"/>
                </a:cxn>
                <a:cxn ang="16200000">
                  <a:pos x="wd2" y="hd2"/>
                </a:cxn>
              </a:cxnLst>
              <a:rect l="0" t="0" r="r" b="b"/>
              <a:pathLst>
                <a:path w="21037" h="21600" fill="norm" stroke="1" extrusionOk="0">
                  <a:moveTo>
                    <a:pt x="1014" y="0"/>
                  </a:moveTo>
                  <a:cubicBezTo>
                    <a:pt x="355" y="0"/>
                    <a:pt x="38" y="32"/>
                    <a:pt x="38" y="32"/>
                  </a:cubicBezTo>
                  <a:cubicBezTo>
                    <a:pt x="4443" y="449"/>
                    <a:pt x="8847" y="1089"/>
                    <a:pt x="11485" y="2038"/>
                  </a:cubicBezTo>
                  <a:cubicBezTo>
                    <a:pt x="17208" y="3728"/>
                    <a:pt x="18104" y="6905"/>
                    <a:pt x="16786" y="10183"/>
                  </a:cubicBezTo>
                  <a:cubicBezTo>
                    <a:pt x="15441" y="13037"/>
                    <a:pt x="12355" y="15891"/>
                    <a:pt x="7080" y="18429"/>
                  </a:cubicBezTo>
                  <a:cubicBezTo>
                    <a:pt x="3124" y="20436"/>
                    <a:pt x="-410" y="21492"/>
                    <a:pt x="38" y="21600"/>
                  </a:cubicBezTo>
                  <a:cubicBezTo>
                    <a:pt x="3994" y="20860"/>
                    <a:pt x="7080" y="19803"/>
                    <a:pt x="9269" y="18746"/>
                  </a:cubicBezTo>
                  <a:cubicBezTo>
                    <a:pt x="15441" y="16100"/>
                    <a:pt x="19423" y="13246"/>
                    <a:pt x="20742" y="10284"/>
                  </a:cubicBezTo>
                  <a:cubicBezTo>
                    <a:pt x="21190" y="8702"/>
                    <a:pt x="21190" y="7006"/>
                    <a:pt x="20293" y="5424"/>
                  </a:cubicBezTo>
                  <a:cubicBezTo>
                    <a:pt x="19423" y="4050"/>
                    <a:pt x="17208" y="2671"/>
                    <a:pt x="13700" y="1614"/>
                  </a:cubicBezTo>
                  <a:cubicBezTo>
                    <a:pt x="11485" y="873"/>
                    <a:pt x="7950" y="348"/>
                    <a:pt x="3994" y="133"/>
                  </a:cubicBezTo>
                  <a:cubicBezTo>
                    <a:pt x="2676" y="32"/>
                    <a:pt x="1674" y="0"/>
                    <a:pt x="1014" y="0"/>
                  </a:cubicBezTo>
                  <a:close/>
                </a:path>
              </a:pathLst>
            </a:custGeom>
            <a:solidFill>
              <a:srgbClr val="E0E0E0"/>
            </a:solidFill>
            <a:ln w="12700" cap="flat">
              <a:noFill/>
              <a:miter lim="400000"/>
            </a:ln>
            <a:effectLst/>
          </p:spPr>
          <p:txBody>
            <a:bodyPr wrap="square" lIns="0" tIns="0" rIns="0" bIns="0" numCol="1" anchor="ctr">
              <a:noAutofit/>
            </a:bodyPr>
            <a:lstStyle/>
            <a:p>
              <a:pPr>
                <a:defRPr>
                  <a:latin typeface="+mn-lt"/>
                  <a:ea typeface="+mn-ea"/>
                  <a:cs typeface="+mn-cs"/>
                  <a:sym typeface="Arial"/>
                </a:defRPr>
              </a:pPr>
            </a:p>
          </p:txBody>
        </p:sp>
        <p:sp>
          <p:nvSpPr>
            <p:cNvPr id="446" name="Google Shape;397;p14"/>
            <p:cNvSpPr/>
            <p:nvPr/>
          </p:nvSpPr>
          <p:spPr>
            <a:xfrm>
              <a:off x="3624" y="708946"/>
              <a:ext cx="371662" cy="739621"/>
            </a:xfrm>
            <a:custGeom>
              <a:avLst/>
              <a:gdLst/>
              <a:ahLst/>
              <a:cxnLst>
                <a:cxn ang="0">
                  <a:pos x="wd2" y="hd2"/>
                </a:cxn>
                <a:cxn ang="5400000">
                  <a:pos x="wd2" y="hd2"/>
                </a:cxn>
                <a:cxn ang="10800000">
                  <a:pos x="wd2" y="hd2"/>
                </a:cxn>
                <a:cxn ang="16200000">
                  <a:pos x="wd2" y="hd2"/>
                </a:cxn>
              </a:cxnLst>
              <a:rect l="0" t="0" r="r" b="b"/>
              <a:pathLst>
                <a:path w="21571" h="21600" fill="norm" stroke="1" extrusionOk="0">
                  <a:moveTo>
                    <a:pt x="11124" y="0"/>
                  </a:moveTo>
                  <a:cubicBezTo>
                    <a:pt x="6230" y="0"/>
                    <a:pt x="810" y="706"/>
                    <a:pt x="810" y="706"/>
                  </a:cubicBezTo>
                  <a:cubicBezTo>
                    <a:pt x="810" y="706"/>
                    <a:pt x="-29" y="20927"/>
                    <a:pt x="1" y="21381"/>
                  </a:cubicBezTo>
                  <a:cubicBezTo>
                    <a:pt x="25" y="21548"/>
                    <a:pt x="2938" y="21600"/>
                    <a:pt x="6615" y="21600"/>
                  </a:cubicBezTo>
                  <a:cubicBezTo>
                    <a:pt x="12957" y="21600"/>
                    <a:pt x="21571" y="21444"/>
                    <a:pt x="21571" y="21444"/>
                  </a:cubicBezTo>
                  <a:cubicBezTo>
                    <a:pt x="21571" y="21444"/>
                    <a:pt x="21074" y="3865"/>
                    <a:pt x="18401" y="1316"/>
                  </a:cubicBezTo>
                  <a:cubicBezTo>
                    <a:pt x="17328" y="305"/>
                    <a:pt x="14341" y="0"/>
                    <a:pt x="11124" y="0"/>
                  </a:cubicBezTo>
                  <a:close/>
                </a:path>
              </a:pathLst>
            </a:custGeom>
            <a:solidFill>
              <a:srgbClr val="F5F5F5"/>
            </a:solidFill>
            <a:ln w="12700" cap="flat">
              <a:noFill/>
              <a:miter lim="400000"/>
            </a:ln>
            <a:effectLst/>
          </p:spPr>
          <p:txBody>
            <a:bodyPr wrap="square" lIns="0" tIns="0" rIns="0" bIns="0" numCol="1" anchor="ctr">
              <a:noAutofit/>
            </a:bodyPr>
            <a:lstStyle/>
            <a:p>
              <a:pPr>
                <a:defRPr>
                  <a:latin typeface="+mn-lt"/>
                  <a:ea typeface="+mn-ea"/>
                  <a:cs typeface="+mn-cs"/>
                  <a:sym typeface="Arial"/>
                </a:defRPr>
              </a:pPr>
            </a:p>
          </p:txBody>
        </p:sp>
        <p:sp>
          <p:nvSpPr>
            <p:cNvPr id="447" name="Google Shape;398;p14"/>
            <p:cNvSpPr/>
            <p:nvPr/>
          </p:nvSpPr>
          <p:spPr>
            <a:xfrm>
              <a:off x="-7" y="715901"/>
              <a:ext cx="277829" cy="734492"/>
            </a:xfrm>
            <a:custGeom>
              <a:avLst/>
              <a:gdLst/>
              <a:ahLst/>
              <a:cxnLst>
                <a:cxn ang="0">
                  <a:pos x="wd2" y="hd2"/>
                </a:cxn>
                <a:cxn ang="5400000">
                  <a:pos x="wd2" y="hd2"/>
                </a:cxn>
                <a:cxn ang="10800000">
                  <a:pos x="wd2" y="hd2"/>
                </a:cxn>
                <a:cxn ang="16200000">
                  <a:pos x="wd2" y="hd2"/>
                </a:cxn>
              </a:cxnLst>
              <a:rect l="0" t="0" r="r" b="b"/>
              <a:pathLst>
                <a:path w="21344" h="21600" fill="norm" stroke="1" extrusionOk="0">
                  <a:moveTo>
                    <a:pt x="8939" y="0"/>
                  </a:moveTo>
                  <a:cubicBezTo>
                    <a:pt x="4597" y="0"/>
                    <a:pt x="278" y="428"/>
                    <a:pt x="278" y="428"/>
                  </a:cubicBezTo>
                  <a:cubicBezTo>
                    <a:pt x="278" y="428"/>
                    <a:pt x="-256" y="21389"/>
                    <a:pt x="155" y="21546"/>
                  </a:cubicBezTo>
                  <a:cubicBezTo>
                    <a:pt x="259" y="21585"/>
                    <a:pt x="1635" y="21600"/>
                    <a:pt x="3639" y="21600"/>
                  </a:cubicBezTo>
                  <a:cubicBezTo>
                    <a:pt x="9658" y="21600"/>
                    <a:pt x="21344" y="21467"/>
                    <a:pt x="21344" y="21467"/>
                  </a:cubicBezTo>
                  <a:cubicBezTo>
                    <a:pt x="21344" y="21467"/>
                    <a:pt x="20398" y="2931"/>
                    <a:pt x="16860" y="1041"/>
                  </a:cubicBezTo>
                  <a:cubicBezTo>
                    <a:pt x="15358" y="233"/>
                    <a:pt x="12142" y="0"/>
                    <a:pt x="8939" y="0"/>
                  </a:cubicBezTo>
                  <a:close/>
                </a:path>
              </a:pathLst>
            </a:custGeom>
            <a:solidFill>
              <a:srgbClr val="EBEBEB"/>
            </a:solidFill>
            <a:ln w="12700" cap="flat">
              <a:noFill/>
              <a:miter lim="400000"/>
            </a:ln>
            <a:effectLst/>
          </p:spPr>
          <p:txBody>
            <a:bodyPr wrap="square" lIns="0" tIns="0" rIns="0" bIns="0" numCol="1" anchor="ctr">
              <a:noAutofit/>
            </a:bodyPr>
            <a:lstStyle/>
            <a:p>
              <a:pPr>
                <a:defRPr>
                  <a:latin typeface="+mn-lt"/>
                  <a:ea typeface="+mn-ea"/>
                  <a:cs typeface="+mn-cs"/>
                  <a:sym typeface="Arial"/>
                </a:defRPr>
              </a:pPr>
            </a:p>
          </p:txBody>
        </p:sp>
        <p:sp>
          <p:nvSpPr>
            <p:cNvPr id="448" name="Google Shape;399;p14"/>
            <p:cNvSpPr/>
            <p:nvPr/>
          </p:nvSpPr>
          <p:spPr>
            <a:xfrm>
              <a:off x="89332" y="1039958"/>
              <a:ext cx="25845" cy="33623"/>
            </a:xfrm>
            <a:custGeom>
              <a:avLst/>
              <a:gdLst/>
              <a:ahLst/>
              <a:cxnLst>
                <a:cxn ang="0">
                  <a:pos x="wd2" y="hd2"/>
                </a:cxn>
                <a:cxn ang="5400000">
                  <a:pos x="wd2" y="hd2"/>
                </a:cxn>
                <a:cxn ang="10800000">
                  <a:pos x="wd2" y="hd2"/>
                </a:cxn>
                <a:cxn ang="16200000">
                  <a:pos x="wd2" y="hd2"/>
                </a:cxn>
              </a:cxnLst>
              <a:rect l="0" t="0" r="r" b="b"/>
              <a:pathLst>
                <a:path w="20832" h="21600" fill="norm" stroke="1" extrusionOk="0">
                  <a:moveTo>
                    <a:pt x="14238" y="0"/>
                  </a:moveTo>
                  <a:cubicBezTo>
                    <a:pt x="13824" y="0"/>
                    <a:pt x="12506" y="0"/>
                    <a:pt x="10362" y="350"/>
                  </a:cubicBezTo>
                  <a:lnTo>
                    <a:pt x="8631" y="700"/>
                  </a:lnTo>
                  <a:lnTo>
                    <a:pt x="9923" y="1730"/>
                  </a:lnTo>
                  <a:cubicBezTo>
                    <a:pt x="12946" y="3439"/>
                    <a:pt x="15529" y="5848"/>
                    <a:pt x="16821" y="8957"/>
                  </a:cubicBezTo>
                  <a:cubicBezTo>
                    <a:pt x="18992" y="12725"/>
                    <a:pt x="16408" y="17544"/>
                    <a:pt x="11215" y="18573"/>
                  </a:cubicBezTo>
                  <a:cubicBezTo>
                    <a:pt x="10775" y="18655"/>
                    <a:pt x="10336" y="18697"/>
                    <a:pt x="9897" y="18697"/>
                  </a:cubicBezTo>
                  <a:cubicBezTo>
                    <a:pt x="6564" y="18697"/>
                    <a:pt x="3825" y="16493"/>
                    <a:pt x="3463" y="13755"/>
                  </a:cubicBezTo>
                  <a:cubicBezTo>
                    <a:pt x="3024" y="11366"/>
                    <a:pt x="3024" y="8607"/>
                    <a:pt x="3877" y="5848"/>
                  </a:cubicBezTo>
                  <a:cubicBezTo>
                    <a:pt x="4755" y="4139"/>
                    <a:pt x="6461" y="3109"/>
                    <a:pt x="8631" y="2759"/>
                  </a:cubicBezTo>
                  <a:cubicBezTo>
                    <a:pt x="8915" y="2677"/>
                    <a:pt x="9148" y="2656"/>
                    <a:pt x="9380" y="2656"/>
                  </a:cubicBezTo>
                  <a:cubicBezTo>
                    <a:pt x="10026" y="2656"/>
                    <a:pt x="10491" y="2862"/>
                    <a:pt x="10672" y="2862"/>
                  </a:cubicBezTo>
                  <a:cubicBezTo>
                    <a:pt x="10750" y="2862"/>
                    <a:pt x="10801" y="2821"/>
                    <a:pt x="10801" y="2759"/>
                  </a:cubicBezTo>
                  <a:cubicBezTo>
                    <a:pt x="11215" y="2759"/>
                    <a:pt x="10362" y="1730"/>
                    <a:pt x="8631" y="1730"/>
                  </a:cubicBezTo>
                  <a:cubicBezTo>
                    <a:pt x="8373" y="1688"/>
                    <a:pt x="8114" y="1688"/>
                    <a:pt x="7856" y="1688"/>
                  </a:cubicBezTo>
                  <a:cubicBezTo>
                    <a:pt x="5091" y="1688"/>
                    <a:pt x="2507" y="3274"/>
                    <a:pt x="1732" y="5168"/>
                  </a:cubicBezTo>
                  <a:cubicBezTo>
                    <a:pt x="1" y="7907"/>
                    <a:pt x="-438" y="11366"/>
                    <a:pt x="440" y="14455"/>
                  </a:cubicBezTo>
                  <a:cubicBezTo>
                    <a:pt x="440" y="16514"/>
                    <a:pt x="1732" y="18244"/>
                    <a:pt x="3463" y="19623"/>
                  </a:cubicBezTo>
                  <a:cubicBezTo>
                    <a:pt x="5375" y="20879"/>
                    <a:pt x="7287" y="21600"/>
                    <a:pt x="9380" y="21600"/>
                  </a:cubicBezTo>
                  <a:cubicBezTo>
                    <a:pt x="10129" y="21600"/>
                    <a:pt x="10879" y="21518"/>
                    <a:pt x="11654" y="21332"/>
                  </a:cubicBezTo>
                  <a:cubicBezTo>
                    <a:pt x="15529" y="20982"/>
                    <a:pt x="18992" y="18573"/>
                    <a:pt x="19844" y="15835"/>
                  </a:cubicBezTo>
                  <a:cubicBezTo>
                    <a:pt x="21162" y="13075"/>
                    <a:pt x="21162" y="10666"/>
                    <a:pt x="19844" y="7907"/>
                  </a:cubicBezTo>
                  <a:cubicBezTo>
                    <a:pt x="18372" y="5251"/>
                    <a:pt x="15917" y="2821"/>
                    <a:pt x="12481" y="1112"/>
                  </a:cubicBezTo>
                  <a:cubicBezTo>
                    <a:pt x="13618" y="659"/>
                    <a:pt x="14238" y="247"/>
                    <a:pt x="14238" y="0"/>
                  </a:cubicBezTo>
                  <a:close/>
                </a:path>
              </a:pathLst>
            </a:custGeom>
            <a:solidFill>
              <a:srgbClr val="E0E0E0"/>
            </a:solidFill>
            <a:ln w="12700" cap="flat">
              <a:noFill/>
              <a:miter lim="400000"/>
            </a:ln>
            <a:effectLst/>
          </p:spPr>
          <p:txBody>
            <a:bodyPr wrap="square" lIns="0" tIns="0" rIns="0" bIns="0" numCol="1" anchor="ctr">
              <a:noAutofit/>
            </a:bodyPr>
            <a:lstStyle/>
            <a:p>
              <a:pPr>
                <a:defRPr>
                  <a:latin typeface="+mn-lt"/>
                  <a:ea typeface="+mn-ea"/>
                  <a:cs typeface="+mn-cs"/>
                  <a:sym typeface="Arial"/>
                </a:defRPr>
              </a:pPr>
            </a:p>
          </p:txBody>
        </p:sp>
        <p:sp>
          <p:nvSpPr>
            <p:cNvPr id="449" name="Google Shape;400;p14"/>
            <p:cNvSpPr/>
            <p:nvPr/>
          </p:nvSpPr>
          <p:spPr>
            <a:xfrm>
              <a:off x="100582" y="930187"/>
              <a:ext cx="50866" cy="11567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369" y="0"/>
                  </a:moveTo>
                  <a:cubicBezTo>
                    <a:pt x="21409" y="6"/>
                    <a:pt x="21437" y="30"/>
                    <a:pt x="21423" y="72"/>
                  </a:cubicBezTo>
                  <a:cubicBezTo>
                    <a:pt x="21478" y="48"/>
                    <a:pt x="21546" y="24"/>
                    <a:pt x="21600" y="0"/>
                  </a:cubicBezTo>
                  <a:close/>
                  <a:moveTo>
                    <a:pt x="21423" y="72"/>
                  </a:moveTo>
                  <a:cubicBezTo>
                    <a:pt x="19477" y="856"/>
                    <a:pt x="18157" y="1831"/>
                    <a:pt x="16823" y="2801"/>
                  </a:cubicBezTo>
                  <a:cubicBezTo>
                    <a:pt x="10235" y="7601"/>
                    <a:pt x="5226" y="12802"/>
                    <a:pt x="1810" y="18200"/>
                  </a:cubicBezTo>
                  <a:cubicBezTo>
                    <a:pt x="912" y="19302"/>
                    <a:pt x="218" y="20499"/>
                    <a:pt x="0" y="21600"/>
                  </a:cubicBezTo>
                  <a:cubicBezTo>
                    <a:pt x="0" y="21600"/>
                    <a:pt x="14" y="21600"/>
                    <a:pt x="14" y="21600"/>
                  </a:cubicBezTo>
                  <a:cubicBezTo>
                    <a:pt x="749" y="21600"/>
                    <a:pt x="4151" y="16543"/>
                    <a:pt x="10004" y="10600"/>
                  </a:cubicBezTo>
                  <a:cubicBezTo>
                    <a:pt x="15543" y="5069"/>
                    <a:pt x="21287" y="676"/>
                    <a:pt x="21423" y="72"/>
                  </a:cubicBezTo>
                  <a:close/>
                </a:path>
              </a:pathLst>
            </a:custGeom>
            <a:solidFill>
              <a:srgbClr val="E0E0E0"/>
            </a:solidFill>
            <a:ln w="12700" cap="flat">
              <a:noFill/>
              <a:miter lim="400000"/>
            </a:ln>
            <a:effectLst/>
          </p:spPr>
          <p:txBody>
            <a:bodyPr wrap="square" lIns="0" tIns="0" rIns="0" bIns="0" numCol="1" anchor="ctr">
              <a:noAutofit/>
            </a:bodyPr>
            <a:lstStyle/>
            <a:p>
              <a:pPr>
                <a:defRPr>
                  <a:latin typeface="+mn-lt"/>
                  <a:ea typeface="+mn-ea"/>
                  <a:cs typeface="+mn-cs"/>
                  <a:sym typeface="Arial"/>
                </a:defRPr>
              </a:pPr>
            </a:p>
          </p:txBody>
        </p:sp>
        <p:sp>
          <p:nvSpPr>
            <p:cNvPr id="450" name="Google Shape;401;p14"/>
            <p:cNvSpPr/>
            <p:nvPr/>
          </p:nvSpPr>
          <p:spPr>
            <a:xfrm>
              <a:off x="50083" y="940892"/>
              <a:ext cx="46307" cy="106568"/>
            </a:xfrm>
            <a:custGeom>
              <a:avLst/>
              <a:gdLst/>
              <a:ahLst/>
              <a:cxnLst>
                <a:cxn ang="0">
                  <a:pos x="wd2" y="hd2"/>
                </a:cxn>
                <a:cxn ang="5400000">
                  <a:pos x="wd2" y="hd2"/>
                </a:cxn>
                <a:cxn ang="10800000">
                  <a:pos x="wd2" y="hd2"/>
                </a:cxn>
                <a:cxn ang="16200000">
                  <a:pos x="wd2" y="hd2"/>
                </a:cxn>
              </a:cxnLst>
              <a:rect l="0" t="0" r="r" b="b"/>
              <a:pathLst>
                <a:path w="20529" h="21600" fill="norm" stroke="1" extrusionOk="0">
                  <a:moveTo>
                    <a:pt x="79" y="0"/>
                  </a:moveTo>
                  <a:cubicBezTo>
                    <a:pt x="79" y="0"/>
                    <a:pt x="79" y="0"/>
                    <a:pt x="65" y="0"/>
                  </a:cubicBezTo>
                  <a:cubicBezTo>
                    <a:pt x="-646" y="110"/>
                    <a:pt x="4583" y="4775"/>
                    <a:pt x="10282" y="10855"/>
                  </a:cubicBezTo>
                  <a:cubicBezTo>
                    <a:pt x="15682" y="16760"/>
                    <a:pt x="19917" y="21600"/>
                    <a:pt x="20471" y="21600"/>
                  </a:cubicBezTo>
                  <a:cubicBezTo>
                    <a:pt x="20471" y="21600"/>
                    <a:pt x="20485" y="21600"/>
                    <a:pt x="20485" y="21600"/>
                  </a:cubicBezTo>
                  <a:cubicBezTo>
                    <a:pt x="20954" y="21600"/>
                    <a:pt x="17643" y="16500"/>
                    <a:pt x="11945" y="10420"/>
                  </a:cubicBezTo>
                  <a:cubicBezTo>
                    <a:pt x="6303" y="4521"/>
                    <a:pt x="676" y="0"/>
                    <a:pt x="79" y="0"/>
                  </a:cubicBezTo>
                  <a:close/>
                </a:path>
              </a:pathLst>
            </a:custGeom>
            <a:solidFill>
              <a:srgbClr val="E0E0E0"/>
            </a:solidFill>
            <a:ln w="12700" cap="flat">
              <a:noFill/>
              <a:miter lim="400000"/>
            </a:ln>
            <a:effectLst/>
          </p:spPr>
          <p:txBody>
            <a:bodyPr wrap="square" lIns="0" tIns="0" rIns="0" bIns="0" numCol="1" anchor="ctr">
              <a:noAutofit/>
            </a:bodyPr>
            <a:lstStyle/>
            <a:p>
              <a:pPr>
                <a:defRPr>
                  <a:latin typeface="+mn-lt"/>
                  <a:ea typeface="+mn-ea"/>
                  <a:cs typeface="+mn-cs"/>
                  <a:sym typeface="Arial"/>
                </a:defRPr>
              </a:pPr>
            </a:p>
          </p:txBody>
        </p:sp>
        <p:sp>
          <p:nvSpPr>
            <p:cNvPr id="451" name="Google Shape;402;p14"/>
            <p:cNvSpPr/>
            <p:nvPr/>
          </p:nvSpPr>
          <p:spPr>
            <a:xfrm>
              <a:off x="109685" y="1069412"/>
              <a:ext cx="40162" cy="17993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569" y="1093"/>
                    <a:pt x="1724" y="2120"/>
                    <a:pt x="2879" y="3151"/>
                  </a:cubicBezTo>
                  <a:cubicBezTo>
                    <a:pt x="5189" y="5144"/>
                    <a:pt x="8068" y="7780"/>
                    <a:pt x="11222" y="10800"/>
                  </a:cubicBezTo>
                  <a:cubicBezTo>
                    <a:pt x="14118" y="13759"/>
                    <a:pt x="16704" y="16456"/>
                    <a:pt x="18428" y="18449"/>
                  </a:cubicBezTo>
                  <a:cubicBezTo>
                    <a:pt x="19290" y="19542"/>
                    <a:pt x="20152" y="20573"/>
                    <a:pt x="21600" y="21600"/>
                  </a:cubicBezTo>
                  <a:cubicBezTo>
                    <a:pt x="21600" y="20507"/>
                    <a:pt x="21031" y="19415"/>
                    <a:pt x="20152" y="18387"/>
                  </a:cubicBezTo>
                  <a:cubicBezTo>
                    <a:pt x="18721" y="16394"/>
                    <a:pt x="16411" y="13693"/>
                    <a:pt x="13532" y="10673"/>
                  </a:cubicBezTo>
                  <a:cubicBezTo>
                    <a:pt x="10360" y="7649"/>
                    <a:pt x="7206" y="5013"/>
                    <a:pt x="4603" y="3086"/>
                  </a:cubicBezTo>
                  <a:cubicBezTo>
                    <a:pt x="3448" y="1993"/>
                    <a:pt x="2017" y="966"/>
                    <a:pt x="0" y="0"/>
                  </a:cubicBezTo>
                  <a:close/>
                </a:path>
              </a:pathLst>
            </a:custGeom>
            <a:solidFill>
              <a:srgbClr val="E0E0E0"/>
            </a:solidFill>
            <a:ln w="12700" cap="flat">
              <a:noFill/>
              <a:miter lim="400000"/>
            </a:ln>
            <a:effectLst/>
          </p:spPr>
          <p:txBody>
            <a:bodyPr wrap="square" lIns="0" tIns="0" rIns="0" bIns="0" numCol="1" anchor="ctr">
              <a:noAutofit/>
            </a:bodyPr>
            <a:lstStyle/>
            <a:p>
              <a:pPr>
                <a:defRPr>
                  <a:latin typeface="+mn-lt"/>
                  <a:ea typeface="+mn-ea"/>
                  <a:cs typeface="+mn-cs"/>
                  <a:sym typeface="Arial"/>
                </a:defRPr>
              </a:pPr>
            </a:p>
          </p:txBody>
        </p:sp>
        <p:sp>
          <p:nvSpPr>
            <p:cNvPr id="452" name="Google Shape;403;p14"/>
            <p:cNvSpPr/>
            <p:nvPr/>
          </p:nvSpPr>
          <p:spPr>
            <a:xfrm>
              <a:off x="50232" y="1069957"/>
              <a:ext cx="45061" cy="110318"/>
            </a:xfrm>
            <a:custGeom>
              <a:avLst/>
              <a:gdLst/>
              <a:ahLst/>
              <a:cxnLst>
                <a:cxn ang="0">
                  <a:pos x="wd2" y="hd2"/>
                </a:cxn>
                <a:cxn ang="5400000">
                  <a:pos x="wd2" y="hd2"/>
                </a:cxn>
                <a:cxn ang="10800000">
                  <a:pos x="wd2" y="hd2"/>
                </a:cxn>
                <a:cxn ang="16200000">
                  <a:pos x="wd2" y="hd2"/>
                </a:cxn>
              </a:cxnLst>
              <a:rect l="0" t="0" r="r" b="b"/>
              <a:pathLst>
                <a:path w="21133" h="21600" fill="norm" stroke="1" extrusionOk="0">
                  <a:moveTo>
                    <a:pt x="21104" y="0"/>
                  </a:moveTo>
                  <a:cubicBezTo>
                    <a:pt x="19345" y="835"/>
                    <a:pt x="17827" y="1889"/>
                    <a:pt x="16580" y="2937"/>
                  </a:cubicBezTo>
                  <a:cubicBezTo>
                    <a:pt x="10041" y="7756"/>
                    <a:pt x="5020" y="12896"/>
                    <a:pt x="1503" y="18243"/>
                  </a:cubicBezTo>
                  <a:cubicBezTo>
                    <a:pt x="752" y="19291"/>
                    <a:pt x="0" y="20445"/>
                    <a:pt x="0" y="21600"/>
                  </a:cubicBezTo>
                  <a:cubicBezTo>
                    <a:pt x="0" y="21600"/>
                    <a:pt x="15" y="21600"/>
                    <a:pt x="15" y="21600"/>
                  </a:cubicBezTo>
                  <a:cubicBezTo>
                    <a:pt x="571" y="21600"/>
                    <a:pt x="4073" y="16611"/>
                    <a:pt x="9800" y="10693"/>
                  </a:cubicBezTo>
                  <a:cubicBezTo>
                    <a:pt x="15572" y="4719"/>
                    <a:pt x="21600" y="107"/>
                    <a:pt x="21104" y="0"/>
                  </a:cubicBezTo>
                  <a:close/>
                </a:path>
              </a:pathLst>
            </a:custGeom>
            <a:solidFill>
              <a:srgbClr val="E0E0E0"/>
            </a:solidFill>
            <a:ln w="12700" cap="flat">
              <a:noFill/>
              <a:miter lim="400000"/>
            </a:ln>
            <a:effectLst/>
          </p:spPr>
          <p:txBody>
            <a:bodyPr wrap="square" lIns="0" tIns="0" rIns="0" bIns="0" numCol="1" anchor="ctr">
              <a:noAutofit/>
            </a:bodyPr>
            <a:lstStyle/>
            <a:p>
              <a:pPr>
                <a:defRPr>
                  <a:latin typeface="+mn-lt"/>
                  <a:ea typeface="+mn-ea"/>
                  <a:cs typeface="+mn-cs"/>
                  <a:sym typeface="Arial"/>
                </a:defRPr>
              </a:pPr>
            </a:p>
          </p:txBody>
        </p:sp>
      </p:grpSp>
      <p:sp>
        <p:nvSpPr>
          <p:cNvPr id="454" name="Slide Number"/>
          <p:cNvSpPr txBox="1"/>
          <p:nvPr>
            <p:ph type="sldNum" sz="quarter" idx="2"/>
          </p:nvPr>
        </p:nvSpPr>
        <p:spPr>
          <a:xfrm>
            <a:off x="6279548" y="4635137"/>
            <a:ext cx="273653" cy="264251"/>
          </a:xfrm>
          <a:prstGeom prst="rect">
            <a:avLst/>
          </a:prstGeom>
        </p:spPr>
        <p:txBody>
          <a:bodyPr lIns="45718" tIns="45718" rIns="45718" bIns="45718">
            <a:spAutoFit/>
          </a:bodyPr>
          <a:lstStyle>
            <a:lvl1pPr>
              <a:defRPr sz="12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USTOM_2">
    <p:spTree>
      <p:nvGrpSpPr>
        <p:cNvPr id="1" name=""/>
        <p:cNvGrpSpPr/>
        <p:nvPr/>
      </p:nvGrpSpPr>
      <p:grpSpPr>
        <a:xfrm>
          <a:off x="0" y="0"/>
          <a:ext cx="0" cy="0"/>
          <a:chOff x="0" y="0"/>
          <a:chExt cx="0" cy="0"/>
        </a:xfrm>
      </p:grpSpPr>
      <p:sp>
        <p:nvSpPr>
          <p:cNvPr id="461" name="Google Shape;112;p9"/>
          <p:cNvSpPr/>
          <p:nvPr/>
        </p:nvSpPr>
        <p:spPr>
          <a:xfrm>
            <a:off x="-732" y="4672731"/>
            <a:ext cx="9143835" cy="475527"/>
          </a:xfrm>
          <a:prstGeom prst="rect">
            <a:avLst/>
          </a:prstGeom>
          <a:solidFill>
            <a:srgbClr val="EBEBEB"/>
          </a:solidFill>
          <a:ln w="12700">
            <a:miter lim="400000"/>
          </a:ln>
        </p:spPr>
        <p:txBody>
          <a:bodyPr lIns="0" tIns="0" rIns="0" bIns="0" anchor="ctr"/>
          <a:lstStyle/>
          <a:p>
            <a:pPr>
              <a:defRPr>
                <a:latin typeface="+mn-lt"/>
                <a:ea typeface="+mn-ea"/>
                <a:cs typeface="+mn-cs"/>
                <a:sym typeface="Arial"/>
              </a:defRPr>
            </a:pPr>
          </a:p>
        </p:txBody>
      </p:sp>
      <p:sp>
        <p:nvSpPr>
          <p:cNvPr id="462" name="Title Text"/>
          <p:cNvSpPr txBox="1"/>
          <p:nvPr>
            <p:ph type="title"/>
          </p:nvPr>
        </p:nvSpPr>
        <p:spPr>
          <a:xfrm>
            <a:off x="3726000" y="4089598"/>
            <a:ext cx="3380400" cy="511203"/>
          </a:xfrm>
          <a:prstGeom prst="rect">
            <a:avLst/>
          </a:prstGeom>
        </p:spPr>
        <p:txBody>
          <a:bodyPr anchor="ctr"/>
          <a:lstStyle>
            <a:lvl1pPr>
              <a:defRPr sz="2700">
                <a:solidFill>
                  <a:srgbClr val="045A68"/>
                </a:solidFill>
                <a:latin typeface="Lilita One"/>
                <a:ea typeface="Lilita One"/>
                <a:cs typeface="Lilita One"/>
                <a:sym typeface="Lilita One"/>
              </a:defRPr>
            </a:lvl1pPr>
          </a:lstStyle>
          <a:p>
            <a:pPr/>
            <a:r>
              <a:t>Title Text</a:t>
            </a:r>
          </a:p>
        </p:txBody>
      </p:sp>
      <p:sp>
        <p:nvSpPr>
          <p:cNvPr id="463" name="Body Level One…"/>
          <p:cNvSpPr txBox="1"/>
          <p:nvPr>
            <p:ph type="body" sz="quarter" idx="1"/>
          </p:nvPr>
        </p:nvSpPr>
        <p:spPr>
          <a:xfrm>
            <a:off x="3726000" y="2935650"/>
            <a:ext cx="3380400" cy="1153803"/>
          </a:xfrm>
          <a:prstGeom prst="rect">
            <a:avLst/>
          </a:prstGeom>
        </p:spPr>
        <p:txBody>
          <a:bodyPr anchor="b"/>
          <a:lstStyle>
            <a:lvl1pPr marL="0" indent="158750">
              <a:lnSpc>
                <a:spcPct val="100000"/>
              </a:lnSpc>
              <a:buClrTx/>
              <a:buSzTx/>
              <a:buFontTx/>
              <a:buNone/>
              <a:defRPr sz="1200">
                <a:solidFill>
                  <a:srgbClr val="263238"/>
                </a:solidFill>
                <a:latin typeface="Josefin Sans"/>
                <a:ea typeface="Josefin Sans"/>
                <a:cs typeface="Josefin Sans"/>
                <a:sym typeface="Josefin Sans"/>
              </a:defRPr>
            </a:lvl1pPr>
            <a:lvl2pPr marL="0" indent="158750">
              <a:lnSpc>
                <a:spcPct val="100000"/>
              </a:lnSpc>
              <a:buClrTx/>
              <a:buSzTx/>
              <a:buFontTx/>
              <a:buNone/>
              <a:defRPr sz="1200">
                <a:solidFill>
                  <a:srgbClr val="263238"/>
                </a:solidFill>
                <a:latin typeface="Josefin Sans"/>
                <a:ea typeface="Josefin Sans"/>
                <a:cs typeface="Josefin Sans"/>
                <a:sym typeface="Josefin Sans"/>
              </a:defRPr>
            </a:lvl2pPr>
            <a:lvl3pPr marL="0" indent="158750">
              <a:lnSpc>
                <a:spcPct val="100000"/>
              </a:lnSpc>
              <a:buClrTx/>
              <a:buSzTx/>
              <a:buFontTx/>
              <a:buNone/>
              <a:defRPr sz="1200">
                <a:solidFill>
                  <a:srgbClr val="263238"/>
                </a:solidFill>
                <a:latin typeface="Josefin Sans"/>
                <a:ea typeface="Josefin Sans"/>
                <a:cs typeface="Josefin Sans"/>
                <a:sym typeface="Josefin Sans"/>
              </a:defRPr>
            </a:lvl3pPr>
            <a:lvl4pPr marL="0" indent="158750">
              <a:lnSpc>
                <a:spcPct val="100000"/>
              </a:lnSpc>
              <a:buClrTx/>
              <a:buSzTx/>
              <a:buFontTx/>
              <a:buNone/>
              <a:defRPr sz="1200">
                <a:solidFill>
                  <a:srgbClr val="263238"/>
                </a:solidFill>
                <a:latin typeface="Josefin Sans"/>
                <a:ea typeface="Josefin Sans"/>
                <a:cs typeface="Josefin Sans"/>
                <a:sym typeface="Josefin Sans"/>
              </a:defRPr>
            </a:lvl4pPr>
            <a:lvl5pPr marL="0" indent="158750">
              <a:lnSpc>
                <a:spcPct val="100000"/>
              </a:lnSpc>
              <a:buClrTx/>
              <a:buSzTx/>
              <a:buFontTx/>
              <a:buNone/>
              <a:defRPr sz="1200">
                <a:solidFill>
                  <a:srgbClr val="263238"/>
                </a:solidFill>
                <a:latin typeface="Josefin Sans"/>
                <a:ea typeface="Josefin Sans"/>
                <a:cs typeface="Josefin Sans"/>
                <a:sym typeface="Josefin Sans"/>
              </a:defRPr>
            </a:lvl5pPr>
          </a:lstStyle>
          <a:p>
            <a:pPr/>
            <a:r>
              <a:t>Body Level One</a:t>
            </a:r>
          </a:p>
          <a:p>
            <a:pPr lvl="1"/>
            <a:r>
              <a:t>Body Level Two</a:t>
            </a:r>
          </a:p>
          <a:p>
            <a:pPr lvl="2"/>
            <a:r>
              <a:t>Body Level Three</a:t>
            </a:r>
          </a:p>
          <a:p>
            <a:pPr lvl="3"/>
            <a:r>
              <a:t>Body Level Four</a:t>
            </a:r>
          </a:p>
          <a:p>
            <a:pPr lvl="4"/>
            <a:r>
              <a:t>Body Level Five</a:t>
            </a:r>
          </a:p>
        </p:txBody>
      </p:sp>
      <p:grpSp>
        <p:nvGrpSpPr>
          <p:cNvPr id="478" name="Google Shape;115;p9"/>
          <p:cNvGrpSpPr/>
          <p:nvPr/>
        </p:nvGrpSpPr>
        <p:grpSpPr>
          <a:xfrm>
            <a:off x="3519508" y="424215"/>
            <a:ext cx="1304503" cy="2282351"/>
            <a:chOff x="0" y="-1"/>
            <a:chExt cx="1304502" cy="2282349"/>
          </a:xfrm>
        </p:grpSpPr>
        <p:sp>
          <p:nvSpPr>
            <p:cNvPr id="464" name="Google Shape;116;p9"/>
            <p:cNvSpPr/>
            <p:nvPr/>
          </p:nvSpPr>
          <p:spPr>
            <a:xfrm>
              <a:off x="0" y="547832"/>
              <a:ext cx="276850" cy="593345"/>
            </a:xfrm>
            <a:prstGeom prst="rect">
              <a:avLst/>
            </a:prstGeom>
            <a:solidFill>
              <a:srgbClr val="F5F5F5"/>
            </a:solidFill>
            <a:ln w="12700" cap="flat">
              <a:noFill/>
              <a:miter lim="400000"/>
            </a:ln>
            <a:effectLst/>
          </p:spPr>
          <p:txBody>
            <a:bodyPr wrap="square" lIns="0" tIns="0" rIns="0" bIns="0" numCol="1" anchor="ctr">
              <a:noAutofit/>
            </a:bodyPr>
            <a:lstStyle/>
            <a:p>
              <a:pPr>
                <a:defRPr>
                  <a:latin typeface="+mn-lt"/>
                  <a:ea typeface="+mn-ea"/>
                  <a:cs typeface="+mn-cs"/>
                  <a:sym typeface="Arial"/>
                </a:defRPr>
              </a:pPr>
            </a:p>
          </p:txBody>
        </p:sp>
        <p:sp>
          <p:nvSpPr>
            <p:cNvPr id="465" name="Google Shape;117;p9"/>
            <p:cNvSpPr/>
            <p:nvPr/>
          </p:nvSpPr>
          <p:spPr>
            <a:xfrm>
              <a:off x="288642" y="1182390"/>
              <a:ext cx="340054" cy="573025"/>
            </a:xfrm>
            <a:prstGeom prst="rect">
              <a:avLst/>
            </a:prstGeom>
            <a:solidFill>
              <a:srgbClr val="F5F5F5"/>
            </a:solidFill>
            <a:ln w="12700" cap="flat">
              <a:noFill/>
              <a:miter lim="400000"/>
            </a:ln>
            <a:effectLst/>
          </p:spPr>
          <p:txBody>
            <a:bodyPr wrap="square" lIns="0" tIns="0" rIns="0" bIns="0" numCol="1" anchor="ctr">
              <a:noAutofit/>
            </a:bodyPr>
            <a:lstStyle/>
            <a:p>
              <a:pPr>
                <a:defRPr>
                  <a:latin typeface="+mn-lt"/>
                  <a:ea typeface="+mn-ea"/>
                  <a:cs typeface="+mn-cs"/>
                  <a:sym typeface="Arial"/>
                </a:defRPr>
              </a:pPr>
            </a:p>
          </p:txBody>
        </p:sp>
        <p:sp>
          <p:nvSpPr>
            <p:cNvPr id="466" name="Google Shape;118;p9"/>
            <p:cNvSpPr/>
            <p:nvPr/>
          </p:nvSpPr>
          <p:spPr>
            <a:xfrm>
              <a:off x="670454" y="-2"/>
              <a:ext cx="634048" cy="5376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11000" y="21600"/>
                  </a:lnTo>
                  <a:lnTo>
                    <a:pt x="11000" y="474"/>
                  </a:lnTo>
                  <a:lnTo>
                    <a:pt x="11402" y="474"/>
                  </a:lnTo>
                  <a:lnTo>
                    <a:pt x="11402" y="21600"/>
                  </a:lnTo>
                  <a:lnTo>
                    <a:pt x="21600" y="21600"/>
                  </a:lnTo>
                  <a:lnTo>
                    <a:pt x="21600" y="0"/>
                  </a:lnTo>
                  <a:close/>
                </a:path>
              </a:pathLst>
            </a:custGeom>
            <a:solidFill>
              <a:srgbClr val="F5F5F5"/>
            </a:solidFill>
            <a:ln w="12700" cap="flat">
              <a:noFill/>
              <a:miter lim="400000"/>
            </a:ln>
            <a:effectLst/>
          </p:spPr>
          <p:txBody>
            <a:bodyPr wrap="square" lIns="0" tIns="0" rIns="0" bIns="0" numCol="1" anchor="ctr">
              <a:noAutofit/>
            </a:bodyPr>
            <a:lstStyle/>
            <a:p>
              <a:pPr>
                <a:defRPr>
                  <a:latin typeface="+mn-lt"/>
                  <a:ea typeface="+mn-ea"/>
                  <a:cs typeface="+mn-cs"/>
                  <a:sym typeface="Arial"/>
                </a:defRPr>
              </a:pPr>
            </a:p>
          </p:txBody>
        </p:sp>
        <p:sp>
          <p:nvSpPr>
            <p:cNvPr id="467" name="Google Shape;119;p9"/>
            <p:cNvSpPr/>
            <p:nvPr/>
          </p:nvSpPr>
          <p:spPr>
            <a:xfrm>
              <a:off x="0" y="1182390"/>
              <a:ext cx="276850" cy="573025"/>
            </a:xfrm>
            <a:prstGeom prst="rect">
              <a:avLst/>
            </a:prstGeom>
            <a:solidFill>
              <a:srgbClr val="F5F5F5"/>
            </a:solidFill>
            <a:ln w="12700" cap="flat">
              <a:noFill/>
              <a:miter lim="400000"/>
            </a:ln>
            <a:effectLst/>
          </p:spPr>
          <p:txBody>
            <a:bodyPr wrap="square" lIns="0" tIns="0" rIns="0" bIns="0" numCol="1" anchor="ctr">
              <a:noAutofit/>
            </a:bodyPr>
            <a:lstStyle/>
            <a:p>
              <a:pPr>
                <a:defRPr>
                  <a:latin typeface="+mn-lt"/>
                  <a:ea typeface="+mn-ea"/>
                  <a:cs typeface="+mn-cs"/>
                  <a:sym typeface="Arial"/>
                </a:defRPr>
              </a:pPr>
            </a:p>
          </p:txBody>
        </p:sp>
        <p:sp>
          <p:nvSpPr>
            <p:cNvPr id="468" name="Google Shape;120;p9"/>
            <p:cNvSpPr/>
            <p:nvPr/>
          </p:nvSpPr>
          <p:spPr>
            <a:xfrm>
              <a:off x="1005153" y="1182390"/>
              <a:ext cx="299350" cy="573025"/>
            </a:xfrm>
            <a:prstGeom prst="rect">
              <a:avLst/>
            </a:prstGeom>
            <a:solidFill>
              <a:srgbClr val="F5F5F5"/>
            </a:solidFill>
            <a:ln w="12700" cap="flat">
              <a:noFill/>
              <a:miter lim="400000"/>
            </a:ln>
            <a:effectLst/>
          </p:spPr>
          <p:txBody>
            <a:bodyPr wrap="square" lIns="0" tIns="0" rIns="0" bIns="0" numCol="1" anchor="ctr">
              <a:noAutofit/>
            </a:bodyPr>
            <a:lstStyle/>
            <a:p>
              <a:pPr>
                <a:defRPr>
                  <a:latin typeface="+mn-lt"/>
                  <a:ea typeface="+mn-ea"/>
                  <a:cs typeface="+mn-cs"/>
                  <a:sym typeface="Arial"/>
                </a:defRPr>
              </a:pPr>
            </a:p>
          </p:txBody>
        </p:sp>
        <p:sp>
          <p:nvSpPr>
            <p:cNvPr id="469" name="Google Shape;121;p9"/>
            <p:cNvSpPr/>
            <p:nvPr/>
          </p:nvSpPr>
          <p:spPr>
            <a:xfrm>
              <a:off x="288642" y="547832"/>
              <a:ext cx="340054" cy="593345"/>
            </a:xfrm>
            <a:prstGeom prst="rect">
              <a:avLst/>
            </a:prstGeom>
            <a:solidFill>
              <a:srgbClr val="F5F5F5"/>
            </a:solidFill>
            <a:ln w="12700" cap="flat">
              <a:noFill/>
              <a:miter lim="400000"/>
            </a:ln>
            <a:effectLst/>
          </p:spPr>
          <p:txBody>
            <a:bodyPr wrap="square" lIns="0" tIns="0" rIns="0" bIns="0" numCol="1" anchor="ctr">
              <a:noAutofit/>
            </a:bodyPr>
            <a:lstStyle/>
            <a:p>
              <a:pPr>
                <a:defRPr>
                  <a:latin typeface="+mn-lt"/>
                  <a:ea typeface="+mn-ea"/>
                  <a:cs typeface="+mn-cs"/>
                  <a:sym typeface="Arial"/>
                </a:defRPr>
              </a:pPr>
            </a:p>
          </p:txBody>
        </p:sp>
        <p:sp>
          <p:nvSpPr>
            <p:cNvPr id="470" name="Google Shape;122;p9"/>
            <p:cNvSpPr/>
            <p:nvPr/>
          </p:nvSpPr>
          <p:spPr>
            <a:xfrm>
              <a:off x="1005153" y="547832"/>
              <a:ext cx="299350" cy="593345"/>
            </a:xfrm>
            <a:prstGeom prst="rect">
              <a:avLst/>
            </a:prstGeom>
            <a:solidFill>
              <a:srgbClr val="F5F5F5"/>
            </a:solidFill>
            <a:ln w="12700" cap="flat">
              <a:noFill/>
              <a:miter lim="400000"/>
            </a:ln>
            <a:effectLst/>
          </p:spPr>
          <p:txBody>
            <a:bodyPr wrap="square" lIns="0" tIns="0" rIns="0" bIns="0" numCol="1" anchor="ctr">
              <a:noAutofit/>
            </a:bodyPr>
            <a:lstStyle/>
            <a:p>
              <a:pPr>
                <a:defRPr>
                  <a:latin typeface="+mn-lt"/>
                  <a:ea typeface="+mn-ea"/>
                  <a:cs typeface="+mn-cs"/>
                  <a:sym typeface="Arial"/>
                </a:defRPr>
              </a:pPr>
            </a:p>
          </p:txBody>
        </p:sp>
        <p:sp>
          <p:nvSpPr>
            <p:cNvPr id="471" name="Google Shape;123;p9"/>
            <p:cNvSpPr/>
            <p:nvPr/>
          </p:nvSpPr>
          <p:spPr>
            <a:xfrm>
              <a:off x="0" y="1765572"/>
              <a:ext cx="276850" cy="516777"/>
            </a:xfrm>
            <a:prstGeom prst="rect">
              <a:avLst/>
            </a:prstGeom>
            <a:solidFill>
              <a:srgbClr val="F5F5F5"/>
            </a:solidFill>
            <a:ln w="12700" cap="flat">
              <a:noFill/>
              <a:miter lim="400000"/>
            </a:ln>
            <a:effectLst/>
          </p:spPr>
          <p:txBody>
            <a:bodyPr wrap="square" lIns="0" tIns="0" rIns="0" bIns="0" numCol="1" anchor="ctr">
              <a:noAutofit/>
            </a:bodyPr>
            <a:lstStyle/>
            <a:p>
              <a:pPr>
                <a:defRPr>
                  <a:latin typeface="+mn-lt"/>
                  <a:ea typeface="+mn-ea"/>
                  <a:cs typeface="+mn-cs"/>
                  <a:sym typeface="Arial"/>
                </a:defRPr>
              </a:pPr>
            </a:p>
          </p:txBody>
        </p:sp>
        <p:sp>
          <p:nvSpPr>
            <p:cNvPr id="472" name="Google Shape;124;p9"/>
            <p:cNvSpPr/>
            <p:nvPr/>
          </p:nvSpPr>
          <p:spPr>
            <a:xfrm>
              <a:off x="-1" y="-2"/>
              <a:ext cx="628696" cy="5376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9512" y="21600"/>
                  </a:lnTo>
                  <a:lnTo>
                    <a:pt x="9512" y="474"/>
                  </a:lnTo>
                  <a:lnTo>
                    <a:pt x="9917" y="474"/>
                  </a:lnTo>
                  <a:lnTo>
                    <a:pt x="9917" y="21600"/>
                  </a:lnTo>
                  <a:lnTo>
                    <a:pt x="21600" y="21600"/>
                  </a:lnTo>
                  <a:lnTo>
                    <a:pt x="21600" y="0"/>
                  </a:lnTo>
                  <a:close/>
                </a:path>
              </a:pathLst>
            </a:custGeom>
            <a:solidFill>
              <a:srgbClr val="F5F5F5"/>
            </a:solidFill>
            <a:ln w="12700" cap="flat">
              <a:noFill/>
              <a:miter lim="400000"/>
            </a:ln>
            <a:effectLst/>
          </p:spPr>
          <p:txBody>
            <a:bodyPr wrap="square" lIns="0" tIns="0" rIns="0" bIns="0" numCol="1" anchor="ctr">
              <a:noAutofit/>
            </a:bodyPr>
            <a:lstStyle/>
            <a:p>
              <a:pPr>
                <a:defRPr>
                  <a:latin typeface="+mn-lt"/>
                  <a:ea typeface="+mn-ea"/>
                  <a:cs typeface="+mn-cs"/>
                  <a:sym typeface="Arial"/>
                </a:defRPr>
              </a:pPr>
            </a:p>
          </p:txBody>
        </p:sp>
        <p:sp>
          <p:nvSpPr>
            <p:cNvPr id="473" name="Google Shape;125;p9"/>
            <p:cNvSpPr/>
            <p:nvPr/>
          </p:nvSpPr>
          <p:spPr>
            <a:xfrm>
              <a:off x="288642" y="1765572"/>
              <a:ext cx="340054" cy="516777"/>
            </a:xfrm>
            <a:prstGeom prst="rect">
              <a:avLst/>
            </a:prstGeom>
            <a:solidFill>
              <a:srgbClr val="F5F5F5"/>
            </a:solidFill>
            <a:ln w="12700" cap="flat">
              <a:noFill/>
              <a:miter lim="400000"/>
            </a:ln>
            <a:effectLst/>
          </p:spPr>
          <p:txBody>
            <a:bodyPr wrap="square" lIns="0" tIns="0" rIns="0" bIns="0" numCol="1" anchor="ctr">
              <a:noAutofit/>
            </a:bodyPr>
            <a:lstStyle/>
            <a:p>
              <a:pPr>
                <a:defRPr>
                  <a:latin typeface="+mn-lt"/>
                  <a:ea typeface="+mn-ea"/>
                  <a:cs typeface="+mn-cs"/>
                  <a:sym typeface="Arial"/>
                </a:defRPr>
              </a:pPr>
            </a:p>
          </p:txBody>
        </p:sp>
        <p:sp>
          <p:nvSpPr>
            <p:cNvPr id="474" name="Google Shape;126;p9"/>
            <p:cNvSpPr/>
            <p:nvPr/>
          </p:nvSpPr>
          <p:spPr>
            <a:xfrm>
              <a:off x="1005153" y="1765572"/>
              <a:ext cx="299350" cy="516777"/>
            </a:xfrm>
            <a:prstGeom prst="rect">
              <a:avLst/>
            </a:prstGeom>
            <a:solidFill>
              <a:srgbClr val="F5F5F5"/>
            </a:solidFill>
            <a:ln w="12700" cap="flat">
              <a:noFill/>
              <a:miter lim="400000"/>
            </a:ln>
            <a:effectLst/>
          </p:spPr>
          <p:txBody>
            <a:bodyPr wrap="square" lIns="0" tIns="0" rIns="0" bIns="0" numCol="1" anchor="ctr">
              <a:noAutofit/>
            </a:bodyPr>
            <a:lstStyle/>
            <a:p>
              <a:pPr>
                <a:defRPr>
                  <a:latin typeface="+mn-lt"/>
                  <a:ea typeface="+mn-ea"/>
                  <a:cs typeface="+mn-cs"/>
                  <a:sym typeface="Arial"/>
                </a:defRPr>
              </a:pPr>
            </a:p>
          </p:txBody>
        </p:sp>
        <p:sp>
          <p:nvSpPr>
            <p:cNvPr id="475" name="Google Shape;127;p9"/>
            <p:cNvSpPr/>
            <p:nvPr/>
          </p:nvSpPr>
          <p:spPr>
            <a:xfrm>
              <a:off x="670455" y="547832"/>
              <a:ext cx="322906" cy="593345"/>
            </a:xfrm>
            <a:prstGeom prst="rect">
              <a:avLst/>
            </a:prstGeom>
            <a:solidFill>
              <a:srgbClr val="F5F5F5"/>
            </a:solidFill>
            <a:ln w="12700" cap="flat">
              <a:noFill/>
              <a:miter lim="400000"/>
            </a:ln>
            <a:effectLst/>
          </p:spPr>
          <p:txBody>
            <a:bodyPr wrap="square" lIns="0" tIns="0" rIns="0" bIns="0" numCol="1" anchor="ctr">
              <a:noAutofit/>
            </a:bodyPr>
            <a:lstStyle/>
            <a:p>
              <a:pPr>
                <a:defRPr>
                  <a:latin typeface="+mn-lt"/>
                  <a:ea typeface="+mn-ea"/>
                  <a:cs typeface="+mn-cs"/>
                  <a:sym typeface="Arial"/>
                </a:defRPr>
              </a:pPr>
            </a:p>
          </p:txBody>
        </p:sp>
        <p:sp>
          <p:nvSpPr>
            <p:cNvPr id="476" name="Google Shape;128;p9"/>
            <p:cNvSpPr/>
            <p:nvPr/>
          </p:nvSpPr>
          <p:spPr>
            <a:xfrm>
              <a:off x="670455" y="1765572"/>
              <a:ext cx="322906" cy="516777"/>
            </a:xfrm>
            <a:prstGeom prst="rect">
              <a:avLst/>
            </a:prstGeom>
            <a:solidFill>
              <a:srgbClr val="F5F5F5"/>
            </a:solidFill>
            <a:ln w="12700" cap="flat">
              <a:noFill/>
              <a:miter lim="400000"/>
            </a:ln>
            <a:effectLst/>
          </p:spPr>
          <p:txBody>
            <a:bodyPr wrap="square" lIns="0" tIns="0" rIns="0" bIns="0" numCol="1" anchor="ctr">
              <a:noAutofit/>
            </a:bodyPr>
            <a:lstStyle/>
            <a:p>
              <a:pPr>
                <a:defRPr>
                  <a:latin typeface="+mn-lt"/>
                  <a:ea typeface="+mn-ea"/>
                  <a:cs typeface="+mn-cs"/>
                  <a:sym typeface="Arial"/>
                </a:defRPr>
              </a:pPr>
            </a:p>
          </p:txBody>
        </p:sp>
        <p:sp>
          <p:nvSpPr>
            <p:cNvPr id="477" name="Google Shape;129;p9"/>
            <p:cNvSpPr/>
            <p:nvPr/>
          </p:nvSpPr>
          <p:spPr>
            <a:xfrm>
              <a:off x="670455" y="1182390"/>
              <a:ext cx="322906" cy="573025"/>
            </a:xfrm>
            <a:prstGeom prst="rect">
              <a:avLst/>
            </a:prstGeom>
            <a:solidFill>
              <a:srgbClr val="F5F5F5"/>
            </a:solidFill>
            <a:ln w="12700" cap="flat">
              <a:noFill/>
              <a:miter lim="400000"/>
            </a:ln>
            <a:effectLst/>
          </p:spPr>
          <p:txBody>
            <a:bodyPr wrap="square" lIns="0" tIns="0" rIns="0" bIns="0" numCol="1" anchor="ctr">
              <a:noAutofit/>
            </a:bodyPr>
            <a:lstStyle/>
            <a:p>
              <a:pPr>
                <a:defRPr>
                  <a:latin typeface="+mn-lt"/>
                  <a:ea typeface="+mn-ea"/>
                  <a:cs typeface="+mn-cs"/>
                  <a:sym typeface="Arial"/>
                </a:defRPr>
              </a:pPr>
            </a:p>
          </p:txBody>
        </p:sp>
      </p:grpSp>
      <p:grpSp>
        <p:nvGrpSpPr>
          <p:cNvPr id="493" name="Google Shape;130;p9"/>
          <p:cNvGrpSpPr/>
          <p:nvPr/>
        </p:nvGrpSpPr>
        <p:grpSpPr>
          <a:xfrm>
            <a:off x="6096359" y="424215"/>
            <a:ext cx="1304505" cy="2282351"/>
            <a:chOff x="-1" y="-1"/>
            <a:chExt cx="1304503" cy="2282349"/>
          </a:xfrm>
        </p:grpSpPr>
        <p:sp>
          <p:nvSpPr>
            <p:cNvPr id="479" name="Google Shape;131;p9"/>
            <p:cNvSpPr/>
            <p:nvPr/>
          </p:nvSpPr>
          <p:spPr>
            <a:xfrm>
              <a:off x="-2" y="547832"/>
              <a:ext cx="277395" cy="593345"/>
            </a:xfrm>
            <a:prstGeom prst="rect">
              <a:avLst/>
            </a:prstGeom>
            <a:solidFill>
              <a:srgbClr val="F5F5F5"/>
            </a:solidFill>
            <a:ln w="12700" cap="flat">
              <a:noFill/>
              <a:miter lim="400000"/>
            </a:ln>
            <a:effectLst/>
          </p:spPr>
          <p:txBody>
            <a:bodyPr wrap="square" lIns="0" tIns="0" rIns="0" bIns="0" numCol="1" anchor="ctr">
              <a:noAutofit/>
            </a:bodyPr>
            <a:lstStyle/>
            <a:p>
              <a:pPr>
                <a:defRPr>
                  <a:latin typeface="+mn-lt"/>
                  <a:ea typeface="+mn-ea"/>
                  <a:cs typeface="+mn-cs"/>
                  <a:sym typeface="Arial"/>
                </a:defRPr>
              </a:pPr>
            </a:p>
          </p:txBody>
        </p:sp>
        <p:sp>
          <p:nvSpPr>
            <p:cNvPr id="480" name="Google Shape;132;p9"/>
            <p:cNvSpPr/>
            <p:nvPr/>
          </p:nvSpPr>
          <p:spPr>
            <a:xfrm>
              <a:off x="288641" y="1182390"/>
              <a:ext cx="340599" cy="573025"/>
            </a:xfrm>
            <a:prstGeom prst="rect">
              <a:avLst/>
            </a:prstGeom>
            <a:solidFill>
              <a:srgbClr val="F5F5F5"/>
            </a:solidFill>
            <a:ln w="12700" cap="flat">
              <a:noFill/>
              <a:miter lim="400000"/>
            </a:ln>
            <a:effectLst/>
          </p:spPr>
          <p:txBody>
            <a:bodyPr wrap="square" lIns="0" tIns="0" rIns="0" bIns="0" numCol="1" anchor="ctr">
              <a:noAutofit/>
            </a:bodyPr>
            <a:lstStyle/>
            <a:p>
              <a:pPr>
                <a:defRPr>
                  <a:latin typeface="+mn-lt"/>
                  <a:ea typeface="+mn-ea"/>
                  <a:cs typeface="+mn-cs"/>
                  <a:sym typeface="Arial"/>
                </a:defRPr>
              </a:pPr>
            </a:p>
          </p:txBody>
        </p:sp>
        <p:sp>
          <p:nvSpPr>
            <p:cNvPr id="481" name="Google Shape;133;p9"/>
            <p:cNvSpPr/>
            <p:nvPr/>
          </p:nvSpPr>
          <p:spPr>
            <a:xfrm>
              <a:off x="670487" y="-2"/>
              <a:ext cx="634016" cy="5376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11019" y="21600"/>
                  </a:lnTo>
                  <a:lnTo>
                    <a:pt x="11019" y="474"/>
                  </a:lnTo>
                  <a:lnTo>
                    <a:pt x="11402" y="474"/>
                  </a:lnTo>
                  <a:lnTo>
                    <a:pt x="11402" y="21600"/>
                  </a:lnTo>
                  <a:lnTo>
                    <a:pt x="21600" y="21600"/>
                  </a:lnTo>
                  <a:lnTo>
                    <a:pt x="21600" y="0"/>
                  </a:lnTo>
                  <a:close/>
                </a:path>
              </a:pathLst>
            </a:custGeom>
            <a:solidFill>
              <a:srgbClr val="F5F5F5"/>
            </a:solidFill>
            <a:ln w="12700" cap="flat">
              <a:noFill/>
              <a:miter lim="400000"/>
            </a:ln>
            <a:effectLst/>
          </p:spPr>
          <p:txBody>
            <a:bodyPr wrap="square" lIns="0" tIns="0" rIns="0" bIns="0" numCol="1" anchor="ctr">
              <a:noAutofit/>
            </a:bodyPr>
            <a:lstStyle/>
            <a:p>
              <a:pPr>
                <a:defRPr>
                  <a:latin typeface="+mn-lt"/>
                  <a:ea typeface="+mn-ea"/>
                  <a:cs typeface="+mn-cs"/>
                  <a:sym typeface="Arial"/>
                </a:defRPr>
              </a:pPr>
            </a:p>
          </p:txBody>
        </p:sp>
        <p:sp>
          <p:nvSpPr>
            <p:cNvPr id="482" name="Google Shape;134;p9"/>
            <p:cNvSpPr/>
            <p:nvPr/>
          </p:nvSpPr>
          <p:spPr>
            <a:xfrm>
              <a:off x="-2" y="1182390"/>
              <a:ext cx="277395" cy="573025"/>
            </a:xfrm>
            <a:prstGeom prst="rect">
              <a:avLst/>
            </a:prstGeom>
            <a:solidFill>
              <a:srgbClr val="F5F5F5"/>
            </a:solidFill>
            <a:ln w="12700" cap="flat">
              <a:noFill/>
              <a:miter lim="400000"/>
            </a:ln>
            <a:effectLst/>
          </p:spPr>
          <p:txBody>
            <a:bodyPr wrap="square" lIns="0" tIns="0" rIns="0" bIns="0" numCol="1" anchor="ctr">
              <a:noAutofit/>
            </a:bodyPr>
            <a:lstStyle/>
            <a:p>
              <a:pPr>
                <a:defRPr>
                  <a:latin typeface="+mn-lt"/>
                  <a:ea typeface="+mn-ea"/>
                  <a:cs typeface="+mn-cs"/>
                  <a:sym typeface="Arial"/>
                </a:defRPr>
              </a:pPr>
            </a:p>
          </p:txBody>
        </p:sp>
        <p:sp>
          <p:nvSpPr>
            <p:cNvPr id="483" name="Google Shape;135;p9"/>
            <p:cNvSpPr/>
            <p:nvPr/>
          </p:nvSpPr>
          <p:spPr>
            <a:xfrm>
              <a:off x="1005153" y="1182390"/>
              <a:ext cx="299349" cy="573025"/>
            </a:xfrm>
            <a:prstGeom prst="rect">
              <a:avLst/>
            </a:prstGeom>
            <a:solidFill>
              <a:srgbClr val="F5F5F5"/>
            </a:solidFill>
            <a:ln w="12700" cap="flat">
              <a:noFill/>
              <a:miter lim="400000"/>
            </a:ln>
            <a:effectLst/>
          </p:spPr>
          <p:txBody>
            <a:bodyPr wrap="square" lIns="0" tIns="0" rIns="0" bIns="0" numCol="1" anchor="ctr">
              <a:noAutofit/>
            </a:bodyPr>
            <a:lstStyle/>
            <a:p>
              <a:pPr>
                <a:defRPr>
                  <a:latin typeface="+mn-lt"/>
                  <a:ea typeface="+mn-ea"/>
                  <a:cs typeface="+mn-cs"/>
                  <a:sym typeface="Arial"/>
                </a:defRPr>
              </a:pPr>
            </a:p>
          </p:txBody>
        </p:sp>
        <p:sp>
          <p:nvSpPr>
            <p:cNvPr id="484" name="Google Shape;136;p9"/>
            <p:cNvSpPr/>
            <p:nvPr/>
          </p:nvSpPr>
          <p:spPr>
            <a:xfrm>
              <a:off x="288641" y="547832"/>
              <a:ext cx="340599" cy="593345"/>
            </a:xfrm>
            <a:prstGeom prst="rect">
              <a:avLst/>
            </a:prstGeom>
            <a:solidFill>
              <a:srgbClr val="F5F5F5"/>
            </a:solidFill>
            <a:ln w="12700" cap="flat">
              <a:noFill/>
              <a:miter lim="400000"/>
            </a:ln>
            <a:effectLst/>
          </p:spPr>
          <p:txBody>
            <a:bodyPr wrap="square" lIns="0" tIns="0" rIns="0" bIns="0" numCol="1" anchor="ctr">
              <a:noAutofit/>
            </a:bodyPr>
            <a:lstStyle/>
            <a:p>
              <a:pPr>
                <a:defRPr>
                  <a:latin typeface="+mn-lt"/>
                  <a:ea typeface="+mn-ea"/>
                  <a:cs typeface="+mn-cs"/>
                  <a:sym typeface="Arial"/>
                </a:defRPr>
              </a:pPr>
            </a:p>
          </p:txBody>
        </p:sp>
        <p:sp>
          <p:nvSpPr>
            <p:cNvPr id="485" name="Google Shape;137;p9"/>
            <p:cNvSpPr/>
            <p:nvPr/>
          </p:nvSpPr>
          <p:spPr>
            <a:xfrm>
              <a:off x="1005153" y="547832"/>
              <a:ext cx="299349" cy="593345"/>
            </a:xfrm>
            <a:prstGeom prst="rect">
              <a:avLst/>
            </a:prstGeom>
            <a:solidFill>
              <a:srgbClr val="F5F5F5"/>
            </a:solidFill>
            <a:ln w="12700" cap="flat">
              <a:noFill/>
              <a:miter lim="400000"/>
            </a:ln>
            <a:effectLst/>
          </p:spPr>
          <p:txBody>
            <a:bodyPr wrap="square" lIns="0" tIns="0" rIns="0" bIns="0" numCol="1" anchor="ctr">
              <a:noAutofit/>
            </a:bodyPr>
            <a:lstStyle/>
            <a:p>
              <a:pPr>
                <a:defRPr>
                  <a:latin typeface="+mn-lt"/>
                  <a:ea typeface="+mn-ea"/>
                  <a:cs typeface="+mn-cs"/>
                  <a:sym typeface="Arial"/>
                </a:defRPr>
              </a:pPr>
            </a:p>
          </p:txBody>
        </p:sp>
        <p:sp>
          <p:nvSpPr>
            <p:cNvPr id="486" name="Google Shape;138;p9"/>
            <p:cNvSpPr/>
            <p:nvPr/>
          </p:nvSpPr>
          <p:spPr>
            <a:xfrm>
              <a:off x="-2" y="1765572"/>
              <a:ext cx="277395" cy="516777"/>
            </a:xfrm>
            <a:prstGeom prst="rect">
              <a:avLst/>
            </a:prstGeom>
            <a:solidFill>
              <a:srgbClr val="F5F5F5"/>
            </a:solidFill>
            <a:ln w="12700" cap="flat">
              <a:noFill/>
              <a:miter lim="400000"/>
            </a:ln>
            <a:effectLst/>
          </p:spPr>
          <p:txBody>
            <a:bodyPr wrap="square" lIns="0" tIns="0" rIns="0" bIns="0" numCol="1" anchor="ctr">
              <a:noAutofit/>
            </a:bodyPr>
            <a:lstStyle/>
            <a:p>
              <a:pPr>
                <a:defRPr>
                  <a:latin typeface="+mn-lt"/>
                  <a:ea typeface="+mn-ea"/>
                  <a:cs typeface="+mn-cs"/>
                  <a:sym typeface="Arial"/>
                </a:defRPr>
              </a:pPr>
            </a:p>
          </p:txBody>
        </p:sp>
        <p:sp>
          <p:nvSpPr>
            <p:cNvPr id="487" name="Google Shape;139;p9"/>
            <p:cNvSpPr/>
            <p:nvPr/>
          </p:nvSpPr>
          <p:spPr>
            <a:xfrm>
              <a:off x="-2" y="-2"/>
              <a:ext cx="629243" cy="5376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9522" y="21600"/>
                  </a:lnTo>
                  <a:lnTo>
                    <a:pt x="9522" y="474"/>
                  </a:lnTo>
                  <a:lnTo>
                    <a:pt x="9908" y="474"/>
                  </a:lnTo>
                  <a:lnTo>
                    <a:pt x="9908" y="21600"/>
                  </a:lnTo>
                  <a:lnTo>
                    <a:pt x="21600" y="21600"/>
                  </a:lnTo>
                  <a:lnTo>
                    <a:pt x="21600" y="0"/>
                  </a:lnTo>
                  <a:close/>
                </a:path>
              </a:pathLst>
            </a:custGeom>
            <a:solidFill>
              <a:srgbClr val="F5F5F5"/>
            </a:solidFill>
            <a:ln w="12700" cap="flat">
              <a:noFill/>
              <a:miter lim="400000"/>
            </a:ln>
            <a:effectLst/>
          </p:spPr>
          <p:txBody>
            <a:bodyPr wrap="square" lIns="0" tIns="0" rIns="0" bIns="0" numCol="1" anchor="ctr">
              <a:noAutofit/>
            </a:bodyPr>
            <a:lstStyle/>
            <a:p>
              <a:pPr>
                <a:defRPr>
                  <a:latin typeface="+mn-lt"/>
                  <a:ea typeface="+mn-ea"/>
                  <a:cs typeface="+mn-cs"/>
                  <a:sym typeface="Arial"/>
                </a:defRPr>
              </a:pPr>
            </a:p>
          </p:txBody>
        </p:sp>
        <p:sp>
          <p:nvSpPr>
            <p:cNvPr id="488" name="Google Shape;140;p9"/>
            <p:cNvSpPr/>
            <p:nvPr/>
          </p:nvSpPr>
          <p:spPr>
            <a:xfrm>
              <a:off x="288641" y="1765572"/>
              <a:ext cx="340599" cy="516777"/>
            </a:xfrm>
            <a:prstGeom prst="rect">
              <a:avLst/>
            </a:prstGeom>
            <a:solidFill>
              <a:srgbClr val="F5F5F5"/>
            </a:solidFill>
            <a:ln w="12700" cap="flat">
              <a:noFill/>
              <a:miter lim="400000"/>
            </a:ln>
            <a:effectLst/>
          </p:spPr>
          <p:txBody>
            <a:bodyPr wrap="square" lIns="0" tIns="0" rIns="0" bIns="0" numCol="1" anchor="ctr">
              <a:noAutofit/>
            </a:bodyPr>
            <a:lstStyle/>
            <a:p>
              <a:pPr>
                <a:defRPr>
                  <a:latin typeface="+mn-lt"/>
                  <a:ea typeface="+mn-ea"/>
                  <a:cs typeface="+mn-cs"/>
                  <a:sym typeface="Arial"/>
                </a:defRPr>
              </a:pPr>
            </a:p>
          </p:txBody>
        </p:sp>
        <p:sp>
          <p:nvSpPr>
            <p:cNvPr id="489" name="Google Shape;141;p9"/>
            <p:cNvSpPr/>
            <p:nvPr/>
          </p:nvSpPr>
          <p:spPr>
            <a:xfrm>
              <a:off x="1005153" y="1765572"/>
              <a:ext cx="299349" cy="516777"/>
            </a:xfrm>
            <a:prstGeom prst="rect">
              <a:avLst/>
            </a:prstGeom>
            <a:solidFill>
              <a:srgbClr val="F5F5F5"/>
            </a:solidFill>
            <a:ln w="12700" cap="flat">
              <a:noFill/>
              <a:miter lim="400000"/>
            </a:ln>
            <a:effectLst/>
          </p:spPr>
          <p:txBody>
            <a:bodyPr wrap="square" lIns="0" tIns="0" rIns="0" bIns="0" numCol="1" anchor="ctr">
              <a:noAutofit/>
            </a:bodyPr>
            <a:lstStyle/>
            <a:p>
              <a:pPr>
                <a:defRPr>
                  <a:latin typeface="+mn-lt"/>
                  <a:ea typeface="+mn-ea"/>
                  <a:cs typeface="+mn-cs"/>
                  <a:sym typeface="Arial"/>
                </a:defRPr>
              </a:pPr>
            </a:p>
          </p:txBody>
        </p:sp>
        <p:sp>
          <p:nvSpPr>
            <p:cNvPr id="490" name="Google Shape;142;p9"/>
            <p:cNvSpPr/>
            <p:nvPr/>
          </p:nvSpPr>
          <p:spPr>
            <a:xfrm>
              <a:off x="670487" y="547832"/>
              <a:ext cx="323451" cy="593345"/>
            </a:xfrm>
            <a:prstGeom prst="rect">
              <a:avLst/>
            </a:prstGeom>
            <a:solidFill>
              <a:srgbClr val="F5F5F5"/>
            </a:solidFill>
            <a:ln w="12700" cap="flat">
              <a:noFill/>
              <a:miter lim="400000"/>
            </a:ln>
            <a:effectLst/>
          </p:spPr>
          <p:txBody>
            <a:bodyPr wrap="square" lIns="0" tIns="0" rIns="0" bIns="0" numCol="1" anchor="ctr">
              <a:noAutofit/>
            </a:bodyPr>
            <a:lstStyle/>
            <a:p>
              <a:pPr>
                <a:defRPr>
                  <a:latin typeface="+mn-lt"/>
                  <a:ea typeface="+mn-ea"/>
                  <a:cs typeface="+mn-cs"/>
                  <a:sym typeface="Arial"/>
                </a:defRPr>
              </a:pPr>
            </a:p>
          </p:txBody>
        </p:sp>
        <p:sp>
          <p:nvSpPr>
            <p:cNvPr id="491" name="Google Shape;143;p9"/>
            <p:cNvSpPr/>
            <p:nvPr/>
          </p:nvSpPr>
          <p:spPr>
            <a:xfrm>
              <a:off x="670487" y="1765572"/>
              <a:ext cx="323451" cy="516777"/>
            </a:xfrm>
            <a:prstGeom prst="rect">
              <a:avLst/>
            </a:prstGeom>
            <a:solidFill>
              <a:srgbClr val="F5F5F5"/>
            </a:solidFill>
            <a:ln w="12700" cap="flat">
              <a:noFill/>
              <a:miter lim="400000"/>
            </a:ln>
            <a:effectLst/>
          </p:spPr>
          <p:txBody>
            <a:bodyPr wrap="square" lIns="0" tIns="0" rIns="0" bIns="0" numCol="1" anchor="ctr">
              <a:noAutofit/>
            </a:bodyPr>
            <a:lstStyle/>
            <a:p>
              <a:pPr>
                <a:defRPr>
                  <a:latin typeface="+mn-lt"/>
                  <a:ea typeface="+mn-ea"/>
                  <a:cs typeface="+mn-cs"/>
                  <a:sym typeface="Arial"/>
                </a:defRPr>
              </a:pPr>
            </a:p>
          </p:txBody>
        </p:sp>
        <p:sp>
          <p:nvSpPr>
            <p:cNvPr id="492" name="Google Shape;144;p9"/>
            <p:cNvSpPr/>
            <p:nvPr/>
          </p:nvSpPr>
          <p:spPr>
            <a:xfrm>
              <a:off x="670487" y="1182390"/>
              <a:ext cx="323451" cy="573025"/>
            </a:xfrm>
            <a:prstGeom prst="rect">
              <a:avLst/>
            </a:prstGeom>
            <a:solidFill>
              <a:srgbClr val="F5F5F5"/>
            </a:solidFill>
            <a:ln w="12700" cap="flat">
              <a:noFill/>
              <a:miter lim="400000"/>
            </a:ln>
            <a:effectLst/>
          </p:spPr>
          <p:txBody>
            <a:bodyPr wrap="square" lIns="0" tIns="0" rIns="0" bIns="0" numCol="1" anchor="ctr">
              <a:noAutofit/>
            </a:bodyPr>
            <a:lstStyle/>
            <a:p>
              <a:pPr>
                <a:defRPr>
                  <a:latin typeface="+mn-lt"/>
                  <a:ea typeface="+mn-ea"/>
                  <a:cs typeface="+mn-cs"/>
                  <a:sym typeface="Arial"/>
                </a:defRPr>
              </a:pPr>
            </a:p>
          </p:txBody>
        </p:sp>
      </p:grpSp>
      <p:grpSp>
        <p:nvGrpSpPr>
          <p:cNvPr id="499" name="Google Shape;145;p9"/>
          <p:cNvGrpSpPr/>
          <p:nvPr/>
        </p:nvGrpSpPr>
        <p:grpSpPr>
          <a:xfrm>
            <a:off x="7833484" y="3028051"/>
            <a:ext cx="689901" cy="1644840"/>
            <a:chOff x="5" y="0"/>
            <a:chExt cx="689900" cy="1644839"/>
          </a:xfrm>
        </p:grpSpPr>
        <p:sp>
          <p:nvSpPr>
            <p:cNvPr id="494" name="Google Shape;146;p9"/>
            <p:cNvSpPr/>
            <p:nvPr/>
          </p:nvSpPr>
          <p:spPr>
            <a:xfrm>
              <a:off x="205516" y="0"/>
              <a:ext cx="484390" cy="1211075"/>
            </a:xfrm>
            <a:custGeom>
              <a:avLst/>
              <a:gdLst/>
              <a:ahLst/>
              <a:cxnLst>
                <a:cxn ang="0">
                  <a:pos x="wd2" y="hd2"/>
                </a:cxn>
                <a:cxn ang="5400000">
                  <a:pos x="wd2" y="hd2"/>
                </a:cxn>
                <a:cxn ang="10800000">
                  <a:pos x="wd2" y="hd2"/>
                </a:cxn>
                <a:cxn ang="16200000">
                  <a:pos x="wd2" y="hd2"/>
                </a:cxn>
              </a:cxnLst>
              <a:rect l="0" t="0" r="r" b="b"/>
              <a:pathLst>
                <a:path w="21167" h="21600" fill="norm" stroke="1" extrusionOk="0">
                  <a:moveTo>
                    <a:pt x="7582" y="0"/>
                  </a:moveTo>
                  <a:cubicBezTo>
                    <a:pt x="7303" y="0"/>
                    <a:pt x="7019" y="5"/>
                    <a:pt x="6726" y="14"/>
                  </a:cubicBezTo>
                  <a:cubicBezTo>
                    <a:pt x="3661" y="214"/>
                    <a:pt x="2304" y="1752"/>
                    <a:pt x="2560" y="3013"/>
                  </a:cubicBezTo>
                  <a:cubicBezTo>
                    <a:pt x="2842" y="4274"/>
                    <a:pt x="4105" y="5506"/>
                    <a:pt x="3778" y="6766"/>
                  </a:cubicBezTo>
                  <a:cubicBezTo>
                    <a:pt x="3334" y="8362"/>
                    <a:pt x="384" y="9718"/>
                    <a:pt x="34" y="11313"/>
                  </a:cubicBezTo>
                  <a:cubicBezTo>
                    <a:pt x="-364" y="13204"/>
                    <a:pt x="2888" y="14875"/>
                    <a:pt x="3871" y="16728"/>
                  </a:cubicBezTo>
                  <a:cubicBezTo>
                    <a:pt x="4363" y="17636"/>
                    <a:pt x="4293" y="18591"/>
                    <a:pt x="5112" y="19450"/>
                  </a:cubicBezTo>
                  <a:cubicBezTo>
                    <a:pt x="6329" y="20722"/>
                    <a:pt x="9639" y="21600"/>
                    <a:pt x="12971" y="21600"/>
                  </a:cubicBezTo>
                  <a:cubicBezTo>
                    <a:pt x="13419" y="21600"/>
                    <a:pt x="13866" y="21585"/>
                    <a:pt x="14309" y="21551"/>
                  </a:cubicBezTo>
                  <a:cubicBezTo>
                    <a:pt x="18076" y="21284"/>
                    <a:pt x="21096" y="19833"/>
                    <a:pt x="21166" y="18275"/>
                  </a:cubicBezTo>
                  <a:cubicBezTo>
                    <a:pt x="21236" y="16823"/>
                    <a:pt x="19036" y="15458"/>
                    <a:pt x="19317" y="14016"/>
                  </a:cubicBezTo>
                  <a:cubicBezTo>
                    <a:pt x="19503" y="12946"/>
                    <a:pt x="21048" y="11934"/>
                    <a:pt x="20721" y="10864"/>
                  </a:cubicBezTo>
                  <a:cubicBezTo>
                    <a:pt x="20323" y="9603"/>
                    <a:pt x="17445" y="8705"/>
                    <a:pt x="16439" y="7492"/>
                  </a:cubicBezTo>
                  <a:cubicBezTo>
                    <a:pt x="15408" y="6289"/>
                    <a:pt x="16391" y="4962"/>
                    <a:pt x="16040" y="3691"/>
                  </a:cubicBezTo>
                  <a:cubicBezTo>
                    <a:pt x="15442" y="1537"/>
                    <a:pt x="12635" y="0"/>
                    <a:pt x="7582" y="0"/>
                  </a:cubicBezTo>
                  <a:close/>
                </a:path>
              </a:pathLst>
            </a:custGeom>
            <a:solidFill>
              <a:srgbClr val="F5F5F5"/>
            </a:solidFill>
            <a:ln w="12700" cap="flat">
              <a:noFill/>
              <a:miter lim="400000"/>
            </a:ln>
            <a:effectLst/>
          </p:spPr>
          <p:txBody>
            <a:bodyPr wrap="square" lIns="0" tIns="0" rIns="0" bIns="0" numCol="1" anchor="ctr">
              <a:noAutofit/>
            </a:bodyPr>
            <a:lstStyle/>
            <a:p>
              <a:pPr>
                <a:defRPr>
                  <a:latin typeface="+mn-lt"/>
                  <a:ea typeface="+mn-ea"/>
                  <a:cs typeface="+mn-cs"/>
                  <a:sym typeface="Arial"/>
                </a:defRPr>
              </a:pPr>
            </a:p>
          </p:txBody>
        </p:sp>
        <p:sp>
          <p:nvSpPr>
            <p:cNvPr id="495" name="Google Shape;147;p9"/>
            <p:cNvSpPr/>
            <p:nvPr/>
          </p:nvSpPr>
          <p:spPr>
            <a:xfrm>
              <a:off x="5" y="618211"/>
              <a:ext cx="415114" cy="595011"/>
            </a:xfrm>
            <a:custGeom>
              <a:avLst/>
              <a:gdLst/>
              <a:ahLst/>
              <a:cxnLst>
                <a:cxn ang="0">
                  <a:pos x="wd2" y="hd2"/>
                </a:cxn>
                <a:cxn ang="5400000">
                  <a:pos x="wd2" y="hd2"/>
                </a:cxn>
                <a:cxn ang="10800000">
                  <a:pos x="wd2" y="hd2"/>
                </a:cxn>
                <a:cxn ang="16200000">
                  <a:pos x="wd2" y="hd2"/>
                </a:cxn>
              </a:cxnLst>
              <a:rect l="0" t="0" r="r" b="b"/>
              <a:pathLst>
                <a:path w="21009" h="21600" fill="norm" stroke="1" extrusionOk="0">
                  <a:moveTo>
                    <a:pt x="85" y="0"/>
                  </a:moveTo>
                  <a:cubicBezTo>
                    <a:pt x="-510" y="4297"/>
                    <a:pt x="2118" y="9351"/>
                    <a:pt x="5208" y="13045"/>
                  </a:cubicBezTo>
                  <a:cubicBezTo>
                    <a:pt x="8326" y="16777"/>
                    <a:pt x="13014" y="19693"/>
                    <a:pt x="18597" y="21385"/>
                  </a:cubicBezTo>
                  <a:cubicBezTo>
                    <a:pt x="18965" y="21499"/>
                    <a:pt x="19388" y="21600"/>
                    <a:pt x="19779" y="21600"/>
                  </a:cubicBezTo>
                  <a:cubicBezTo>
                    <a:pt x="20053" y="21600"/>
                    <a:pt x="20310" y="21551"/>
                    <a:pt x="20521" y="21423"/>
                  </a:cubicBezTo>
                  <a:cubicBezTo>
                    <a:pt x="20955" y="21171"/>
                    <a:pt x="21009" y="20724"/>
                    <a:pt x="21009" y="20316"/>
                  </a:cubicBezTo>
                  <a:cubicBezTo>
                    <a:pt x="21090" y="10965"/>
                    <a:pt x="12580" y="2683"/>
                    <a:pt x="85" y="0"/>
                  </a:cubicBezTo>
                  <a:close/>
                </a:path>
              </a:pathLst>
            </a:custGeom>
            <a:solidFill>
              <a:srgbClr val="EBEBEB"/>
            </a:solidFill>
            <a:ln w="12700" cap="flat">
              <a:noFill/>
              <a:miter lim="400000"/>
            </a:ln>
            <a:effectLst/>
          </p:spPr>
          <p:txBody>
            <a:bodyPr wrap="square" lIns="0" tIns="0" rIns="0" bIns="0" numCol="1" anchor="ctr">
              <a:noAutofit/>
            </a:bodyPr>
            <a:lstStyle/>
            <a:p>
              <a:pPr>
                <a:defRPr>
                  <a:latin typeface="+mn-lt"/>
                  <a:ea typeface="+mn-ea"/>
                  <a:cs typeface="+mn-cs"/>
                  <a:sym typeface="Arial"/>
                </a:defRPr>
              </a:pPr>
            </a:p>
          </p:txBody>
        </p:sp>
        <p:sp>
          <p:nvSpPr>
            <p:cNvPr id="496" name="Google Shape;148;p9"/>
            <p:cNvSpPr/>
            <p:nvPr/>
          </p:nvSpPr>
          <p:spPr>
            <a:xfrm>
              <a:off x="152708" y="831344"/>
              <a:ext cx="363611" cy="62279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63" y="74"/>
                    <a:pt x="128" y="149"/>
                    <a:pt x="223" y="223"/>
                  </a:cubicBezTo>
                  <a:cubicBezTo>
                    <a:pt x="413" y="372"/>
                    <a:pt x="668" y="558"/>
                    <a:pt x="986" y="799"/>
                  </a:cubicBezTo>
                  <a:cubicBezTo>
                    <a:pt x="1655" y="1301"/>
                    <a:pt x="2608" y="2043"/>
                    <a:pt x="3755" y="2953"/>
                  </a:cubicBezTo>
                  <a:cubicBezTo>
                    <a:pt x="9735" y="7727"/>
                    <a:pt x="14889" y="12853"/>
                    <a:pt x="19054" y="18239"/>
                  </a:cubicBezTo>
                  <a:cubicBezTo>
                    <a:pt x="19850" y="19279"/>
                    <a:pt x="20486" y="20115"/>
                    <a:pt x="20899" y="20709"/>
                  </a:cubicBezTo>
                  <a:cubicBezTo>
                    <a:pt x="21122" y="20988"/>
                    <a:pt x="21282" y="21211"/>
                    <a:pt x="21410" y="21378"/>
                  </a:cubicBezTo>
                  <a:cubicBezTo>
                    <a:pt x="21472" y="21452"/>
                    <a:pt x="21537" y="21544"/>
                    <a:pt x="21600" y="21600"/>
                  </a:cubicBezTo>
                  <a:cubicBezTo>
                    <a:pt x="21600" y="21527"/>
                    <a:pt x="21537" y="21433"/>
                    <a:pt x="21472" y="21359"/>
                  </a:cubicBezTo>
                  <a:cubicBezTo>
                    <a:pt x="21377" y="21173"/>
                    <a:pt x="21219" y="20951"/>
                    <a:pt x="21059" y="20672"/>
                  </a:cubicBezTo>
                  <a:cubicBezTo>
                    <a:pt x="20679" y="20077"/>
                    <a:pt x="20073" y="19223"/>
                    <a:pt x="19310" y="18183"/>
                  </a:cubicBezTo>
                  <a:cubicBezTo>
                    <a:pt x="15269" y="12723"/>
                    <a:pt x="10116" y="7578"/>
                    <a:pt x="3977" y="2861"/>
                  </a:cubicBezTo>
                  <a:cubicBezTo>
                    <a:pt x="2799" y="1951"/>
                    <a:pt x="1813" y="1226"/>
                    <a:pt x="1114" y="744"/>
                  </a:cubicBezTo>
                  <a:cubicBezTo>
                    <a:pt x="763" y="520"/>
                    <a:pt x="508" y="335"/>
                    <a:pt x="286" y="186"/>
                  </a:cubicBezTo>
                  <a:cubicBezTo>
                    <a:pt x="190" y="112"/>
                    <a:pt x="95" y="57"/>
                    <a:pt x="0" y="0"/>
                  </a:cubicBezTo>
                  <a:close/>
                </a:path>
              </a:pathLst>
            </a:custGeom>
            <a:solidFill>
              <a:srgbClr val="E0E0E0"/>
            </a:solidFill>
            <a:ln w="12700" cap="flat">
              <a:noFill/>
              <a:miter lim="400000"/>
            </a:ln>
            <a:effectLst/>
          </p:spPr>
          <p:txBody>
            <a:bodyPr wrap="square" lIns="0" tIns="0" rIns="0" bIns="0" numCol="1" anchor="ctr">
              <a:noAutofit/>
            </a:bodyPr>
            <a:lstStyle/>
            <a:p>
              <a:pPr>
                <a:defRPr>
                  <a:latin typeface="+mn-lt"/>
                  <a:ea typeface="+mn-ea"/>
                  <a:cs typeface="+mn-cs"/>
                  <a:sym typeface="Arial"/>
                </a:defRPr>
              </a:pPr>
            </a:p>
          </p:txBody>
        </p:sp>
        <p:sp>
          <p:nvSpPr>
            <p:cNvPr id="497" name="Google Shape;149;p9"/>
            <p:cNvSpPr/>
            <p:nvPr/>
          </p:nvSpPr>
          <p:spPr>
            <a:xfrm>
              <a:off x="440262" y="327966"/>
              <a:ext cx="78750" cy="111656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0" y="73"/>
                    <a:pt x="0" y="145"/>
                    <a:pt x="0" y="218"/>
                  </a:cubicBezTo>
                  <a:cubicBezTo>
                    <a:pt x="149" y="373"/>
                    <a:pt x="149" y="580"/>
                    <a:pt x="299" y="850"/>
                  </a:cubicBezTo>
                  <a:cubicBezTo>
                    <a:pt x="738" y="1409"/>
                    <a:pt x="1178" y="2197"/>
                    <a:pt x="1916" y="3170"/>
                  </a:cubicBezTo>
                  <a:cubicBezTo>
                    <a:pt x="3235" y="5128"/>
                    <a:pt x="5582" y="7821"/>
                    <a:pt x="8527" y="10816"/>
                  </a:cubicBezTo>
                  <a:cubicBezTo>
                    <a:pt x="11464" y="13799"/>
                    <a:pt x="14690" y="16492"/>
                    <a:pt x="17046" y="18450"/>
                  </a:cubicBezTo>
                  <a:cubicBezTo>
                    <a:pt x="18365" y="19414"/>
                    <a:pt x="19393" y="20201"/>
                    <a:pt x="20273" y="20761"/>
                  </a:cubicBezTo>
                  <a:cubicBezTo>
                    <a:pt x="20571" y="21020"/>
                    <a:pt x="20862" y="21237"/>
                    <a:pt x="21152" y="21382"/>
                  </a:cubicBezTo>
                  <a:cubicBezTo>
                    <a:pt x="21152" y="21465"/>
                    <a:pt x="21451" y="21537"/>
                    <a:pt x="21600" y="21600"/>
                  </a:cubicBezTo>
                  <a:cubicBezTo>
                    <a:pt x="21600" y="21527"/>
                    <a:pt x="21600" y="21455"/>
                    <a:pt x="21600" y="21382"/>
                  </a:cubicBezTo>
                  <a:cubicBezTo>
                    <a:pt x="21301" y="21227"/>
                    <a:pt x="21152" y="21020"/>
                    <a:pt x="20862" y="20751"/>
                  </a:cubicBezTo>
                  <a:cubicBezTo>
                    <a:pt x="20273" y="20191"/>
                    <a:pt x="19393" y="19403"/>
                    <a:pt x="18365" y="18440"/>
                  </a:cubicBezTo>
                  <a:cubicBezTo>
                    <a:pt x="16308" y="16482"/>
                    <a:pt x="13371" y="13788"/>
                    <a:pt x="10286" y="10805"/>
                  </a:cubicBezTo>
                  <a:cubicBezTo>
                    <a:pt x="7349" y="7821"/>
                    <a:pt x="4853" y="5118"/>
                    <a:pt x="3086" y="3160"/>
                  </a:cubicBezTo>
                  <a:cubicBezTo>
                    <a:pt x="2207" y="2197"/>
                    <a:pt x="1618" y="1399"/>
                    <a:pt x="1029" y="839"/>
                  </a:cubicBezTo>
                  <a:cubicBezTo>
                    <a:pt x="738" y="580"/>
                    <a:pt x="589" y="373"/>
                    <a:pt x="448" y="218"/>
                  </a:cubicBezTo>
                  <a:cubicBezTo>
                    <a:pt x="299" y="145"/>
                    <a:pt x="299" y="63"/>
                    <a:pt x="0" y="0"/>
                  </a:cubicBezTo>
                  <a:close/>
                </a:path>
              </a:pathLst>
            </a:custGeom>
            <a:solidFill>
              <a:srgbClr val="E0E0E0"/>
            </a:solidFill>
            <a:ln w="12700" cap="flat">
              <a:noFill/>
              <a:miter lim="400000"/>
            </a:ln>
            <a:effectLst/>
          </p:spPr>
          <p:txBody>
            <a:bodyPr wrap="square" lIns="0" tIns="0" rIns="0" bIns="0" numCol="1" anchor="ctr">
              <a:noAutofit/>
            </a:bodyPr>
            <a:lstStyle/>
            <a:p>
              <a:pPr>
                <a:defRPr>
                  <a:latin typeface="+mn-lt"/>
                  <a:ea typeface="+mn-ea"/>
                  <a:cs typeface="+mn-cs"/>
                  <a:sym typeface="Arial"/>
                </a:defRPr>
              </a:pPr>
            </a:p>
          </p:txBody>
        </p:sp>
        <p:sp>
          <p:nvSpPr>
            <p:cNvPr id="498" name="Google Shape;150;p9"/>
            <p:cNvSpPr/>
            <p:nvPr/>
          </p:nvSpPr>
          <p:spPr>
            <a:xfrm>
              <a:off x="331579" y="1286005"/>
              <a:ext cx="296114" cy="35883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898" y="13540"/>
                  </a:lnTo>
                  <a:cubicBezTo>
                    <a:pt x="1204" y="18068"/>
                    <a:pt x="5735" y="21600"/>
                    <a:pt x="11229" y="21600"/>
                  </a:cubicBezTo>
                  <a:cubicBezTo>
                    <a:pt x="11327" y="21600"/>
                    <a:pt x="11425" y="21600"/>
                    <a:pt x="11524" y="21598"/>
                  </a:cubicBezTo>
                  <a:cubicBezTo>
                    <a:pt x="17109" y="21502"/>
                    <a:pt x="21600" y="17697"/>
                    <a:pt x="21600" y="13055"/>
                  </a:cubicBezTo>
                  <a:lnTo>
                    <a:pt x="21600" y="0"/>
                  </a:lnTo>
                  <a:close/>
                </a:path>
              </a:pathLst>
            </a:custGeom>
            <a:solidFill>
              <a:srgbClr val="E0E0E0"/>
            </a:solidFill>
            <a:ln w="12700" cap="flat">
              <a:noFill/>
              <a:miter lim="400000"/>
            </a:ln>
            <a:effectLst/>
          </p:spPr>
          <p:txBody>
            <a:bodyPr wrap="square" lIns="0" tIns="0" rIns="0" bIns="0" numCol="1" anchor="ctr">
              <a:noAutofit/>
            </a:bodyPr>
            <a:lstStyle/>
            <a:p>
              <a:pPr>
                <a:defRPr>
                  <a:latin typeface="+mn-lt"/>
                  <a:ea typeface="+mn-ea"/>
                  <a:cs typeface="+mn-cs"/>
                  <a:sym typeface="Arial"/>
                </a:defRPr>
              </a:pPr>
            </a:p>
          </p:txBody>
        </p:sp>
      </p:grpSp>
      <p:sp>
        <p:nvSpPr>
          <p:cNvPr id="500" name="Slide Number"/>
          <p:cNvSpPr txBox="1"/>
          <p:nvPr>
            <p:ph type="sldNum" sz="quarter" idx="2"/>
          </p:nvPr>
        </p:nvSpPr>
        <p:spPr>
          <a:xfrm>
            <a:off x="6279548" y="4635137"/>
            <a:ext cx="273653" cy="264251"/>
          </a:xfrm>
          <a:prstGeom prst="rect">
            <a:avLst/>
          </a:prstGeom>
        </p:spPr>
        <p:txBody>
          <a:bodyPr lIns="45718" tIns="45718" rIns="45718" bIns="45718">
            <a:spAutoFit/>
          </a:bodyPr>
          <a:lstStyle>
            <a:lvl1pPr>
              <a:defRPr sz="12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Voice — Red">
    <p:bg>
      <p:bgPr>
        <a:solidFill>
          <a:srgbClr val="FE414D"/>
        </a:solidFill>
      </p:bgPr>
    </p:bg>
    <p:spTree>
      <p:nvGrpSpPr>
        <p:cNvPr id="1" name=""/>
        <p:cNvGrpSpPr/>
        <p:nvPr/>
      </p:nvGrpSpPr>
      <p:grpSpPr>
        <a:xfrm>
          <a:off x="0" y="0"/>
          <a:ext cx="0" cy="0"/>
          <a:chOff x="0" y="0"/>
          <a:chExt cx="0" cy="0"/>
        </a:xfrm>
      </p:grpSpPr>
      <p:sp>
        <p:nvSpPr>
          <p:cNvPr id="507" name="Slide Number"/>
          <p:cNvSpPr txBox="1"/>
          <p:nvPr>
            <p:ph type="sldNum" sz="quarter" idx="2"/>
          </p:nvPr>
        </p:nvSpPr>
        <p:spPr>
          <a:xfrm>
            <a:off x="8500363" y="4703144"/>
            <a:ext cx="127001" cy="127001"/>
          </a:xfrm>
          <a:prstGeom prst="rect">
            <a:avLst/>
          </a:prstGeom>
        </p:spPr>
        <p:txBody>
          <a:bodyPr lIns="0" tIns="0" rIns="0" bIns="0">
            <a:spAutoFit/>
          </a:bodyPr>
          <a:lstStyle>
            <a:lvl1pPr defTabSz="685800">
              <a:defRPr sz="400">
                <a:solidFill>
                  <a:srgbClr val="FFFFFF"/>
                </a:solidFill>
                <a:latin typeface="Futura Next Medium"/>
                <a:ea typeface="Futura Next Medium"/>
                <a:cs typeface="Futura Next Medium"/>
                <a:sym typeface="Futura Next Medium"/>
              </a:defRPr>
            </a:lvl1pPr>
          </a:lstStyle>
          <a:p>
            <a:pPr/>
            <a:fld id="{86CB4B4D-7CA3-9044-876B-883B54F8677D}" type="slidenum"/>
          </a:p>
        </p:txBody>
      </p:sp>
      <p:sp>
        <p:nvSpPr>
          <p:cNvPr id="508" name="Uncertainty = Possibilities"/>
          <p:cNvSpPr txBox="1"/>
          <p:nvPr>
            <p:ph type="title" hasCustomPrompt="1"/>
          </p:nvPr>
        </p:nvSpPr>
        <p:spPr>
          <a:xfrm>
            <a:off x="1215008" y="2098326"/>
            <a:ext cx="6713984" cy="946847"/>
          </a:xfrm>
          <a:prstGeom prst="rect">
            <a:avLst/>
          </a:prstGeom>
        </p:spPr>
        <p:txBody>
          <a:bodyPr lIns="0" tIns="0" rIns="0" bIns="0" anchor="ctr"/>
          <a:lstStyle>
            <a:lvl1pPr algn="ctr" defTabSz="685800">
              <a:lnSpc>
                <a:spcPct val="110000"/>
              </a:lnSpc>
              <a:defRPr cap="all" spc="214" sz="3000">
                <a:solidFill>
                  <a:srgbClr val="FFFFFF"/>
                </a:solidFill>
                <a:latin typeface="Futura Next Medium"/>
                <a:ea typeface="Futura Next Medium"/>
                <a:cs typeface="Futura Next Medium"/>
                <a:sym typeface="Futura Next Medium"/>
              </a:defRPr>
            </a:lvl1pPr>
          </a:lstStyle>
          <a:p>
            <a:pPr/>
            <a:r>
              <a:t>Uncertainty = Possibilities</a:t>
            </a:r>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_ONLY">
    <p:spTree>
      <p:nvGrpSpPr>
        <p:cNvPr id="1" name=""/>
        <p:cNvGrpSpPr/>
        <p:nvPr/>
      </p:nvGrpSpPr>
      <p:grpSpPr>
        <a:xfrm>
          <a:off x="0" y="0"/>
          <a:ext cx="0" cy="0"/>
          <a:chOff x="0" y="0"/>
          <a:chExt cx="0" cy="0"/>
        </a:xfrm>
      </p:grpSpPr>
      <p:sp>
        <p:nvSpPr>
          <p:cNvPr id="47" name="Title Text"/>
          <p:cNvSpPr txBox="1"/>
          <p:nvPr>
            <p:ph type="title"/>
          </p:nvPr>
        </p:nvSpPr>
        <p:spPr>
          <a:prstGeom prst="rect">
            <a:avLst/>
          </a:prstGeom>
        </p:spPr>
        <p:txBody>
          <a:bodyPr/>
          <a:lstStyle/>
          <a:p>
            <a:pPr/>
            <a:r>
              <a:t>Title Text</a:t>
            </a:r>
          </a:p>
        </p:txBody>
      </p:sp>
      <p:sp>
        <p:nvSpPr>
          <p:cNvPr id="4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Agenda — Image">
    <p:spTree>
      <p:nvGrpSpPr>
        <p:cNvPr id="1" name=""/>
        <p:cNvGrpSpPr/>
        <p:nvPr/>
      </p:nvGrpSpPr>
      <p:grpSpPr>
        <a:xfrm>
          <a:off x="0" y="0"/>
          <a:ext cx="0" cy="0"/>
          <a:chOff x="0" y="0"/>
          <a:chExt cx="0" cy="0"/>
        </a:xfrm>
      </p:grpSpPr>
      <p:sp>
        <p:nvSpPr>
          <p:cNvPr id="515" name="Picture Placeholder 23"/>
          <p:cNvSpPr/>
          <p:nvPr>
            <p:ph type="pic" idx="21"/>
          </p:nvPr>
        </p:nvSpPr>
        <p:spPr>
          <a:xfrm>
            <a:off x="4398264" y="0"/>
            <a:ext cx="4743451" cy="5143500"/>
          </a:xfrm>
          <a:prstGeom prst="rect">
            <a:avLst/>
          </a:prstGeom>
        </p:spPr>
        <p:txBody>
          <a:bodyPr lIns="91439" tIns="45719" rIns="91439" bIns="45719">
            <a:noAutofit/>
          </a:bodyPr>
          <a:lstStyle/>
          <a:p>
            <a:pPr/>
          </a:p>
        </p:txBody>
      </p:sp>
      <p:sp>
        <p:nvSpPr>
          <p:cNvPr id="516" name="click to edit master title style"/>
          <p:cNvSpPr txBox="1"/>
          <p:nvPr>
            <p:ph type="title" hasCustomPrompt="1"/>
          </p:nvPr>
        </p:nvSpPr>
        <p:spPr>
          <a:xfrm>
            <a:off x="514350" y="500634"/>
            <a:ext cx="3518154" cy="164593"/>
          </a:xfrm>
          <a:prstGeom prst="rect">
            <a:avLst/>
          </a:prstGeom>
        </p:spPr>
        <p:txBody>
          <a:bodyPr lIns="0" tIns="0" rIns="0" bIns="0"/>
          <a:lstStyle>
            <a:lvl1pPr defTabSz="685800">
              <a:defRPr spc="35" sz="1000">
                <a:solidFill>
                  <a:srgbClr val="FE414D"/>
                </a:solidFill>
                <a:latin typeface="Futura Next Medium"/>
                <a:ea typeface="Futura Next Medium"/>
                <a:cs typeface="Futura Next Medium"/>
                <a:sym typeface="Futura Next Medium"/>
              </a:defRPr>
            </a:lvl1pPr>
          </a:lstStyle>
          <a:p>
            <a:pPr/>
            <a:r>
              <a:t>click to edit master title style</a:t>
            </a:r>
          </a:p>
        </p:txBody>
      </p:sp>
      <p:sp>
        <p:nvSpPr>
          <p:cNvPr id="517" name="Body Level One…"/>
          <p:cNvSpPr txBox="1"/>
          <p:nvPr>
            <p:ph type="body" sz="half" idx="1" hasCustomPrompt="1"/>
          </p:nvPr>
        </p:nvSpPr>
        <p:spPr>
          <a:xfrm>
            <a:off x="514350" y="817376"/>
            <a:ext cx="3518154" cy="3429001"/>
          </a:xfrm>
          <a:prstGeom prst="rect">
            <a:avLst/>
          </a:prstGeom>
        </p:spPr>
        <p:txBody>
          <a:bodyPr lIns="0" tIns="0" rIns="0" bIns="0" anchor="ctr"/>
          <a:lstStyle>
            <a:lvl1pPr marL="228600" indent="-228600" defTabSz="685800">
              <a:lnSpc>
                <a:spcPts val="2700"/>
              </a:lnSpc>
              <a:buClrTx/>
              <a:buSzPct val="100000"/>
              <a:buFontTx/>
              <a:buAutoNum type="arabicPeriod" startAt="1"/>
              <a:defRPr sz="1200">
                <a:solidFill>
                  <a:srgbClr val="000000"/>
                </a:solidFill>
                <a:latin typeface="Futura Next Book"/>
                <a:ea typeface="Futura Next Book"/>
                <a:cs typeface="Futura Next Book"/>
                <a:sym typeface="Futura Next Book"/>
              </a:defRPr>
            </a:lvl1pPr>
            <a:lvl2pPr marL="576262" indent="-228600" defTabSz="685800">
              <a:lnSpc>
                <a:spcPts val="2700"/>
              </a:lnSpc>
              <a:buClrTx/>
              <a:buSzPct val="100000"/>
              <a:buFontTx/>
              <a:buAutoNum type="arabicPeriod" startAt="1"/>
              <a:defRPr sz="1200">
                <a:solidFill>
                  <a:srgbClr val="000000"/>
                </a:solidFill>
                <a:latin typeface="Futura Next Book"/>
                <a:ea typeface="Futura Next Book"/>
                <a:cs typeface="Futura Next Book"/>
                <a:sym typeface="Futura Next Book"/>
              </a:defRPr>
            </a:lvl2pPr>
            <a:lvl3pPr marL="918104" indent="-227542" defTabSz="685800">
              <a:lnSpc>
                <a:spcPts val="2700"/>
              </a:lnSpc>
              <a:buClrTx/>
              <a:buSzPct val="100000"/>
              <a:buFontTx/>
              <a:buAutoNum type="arabicPeriod" startAt="1"/>
              <a:defRPr sz="1200">
                <a:solidFill>
                  <a:srgbClr val="000000"/>
                </a:solidFill>
                <a:latin typeface="Futura Next Book"/>
                <a:ea typeface="Futura Next Book"/>
                <a:cs typeface="Futura Next Book"/>
                <a:sym typeface="Futura Next Book"/>
              </a:defRPr>
            </a:lvl3pPr>
            <a:lvl4pPr marL="1259417" indent="-227542" defTabSz="685800">
              <a:lnSpc>
                <a:spcPts val="2700"/>
              </a:lnSpc>
              <a:buClrTx/>
              <a:buSzPct val="100000"/>
              <a:buFontTx/>
              <a:buAutoNum type="arabicPeriod" startAt="1"/>
              <a:defRPr sz="1200">
                <a:solidFill>
                  <a:srgbClr val="000000"/>
                </a:solidFill>
                <a:latin typeface="Futura Next Book"/>
                <a:ea typeface="Futura Next Book"/>
                <a:cs typeface="Futura Next Book"/>
                <a:sym typeface="Futura Next Book"/>
              </a:defRPr>
            </a:lvl4pPr>
            <a:lvl5pPr marL="1600729" indent="-227542" defTabSz="685800">
              <a:lnSpc>
                <a:spcPts val="2700"/>
              </a:lnSpc>
              <a:buClrTx/>
              <a:buSzPct val="100000"/>
              <a:buFontTx/>
              <a:buAutoNum type="arabicPeriod" startAt="1"/>
              <a:defRPr sz="1200">
                <a:solidFill>
                  <a:srgbClr val="000000"/>
                </a:solidFill>
                <a:latin typeface="Futura Next Book"/>
                <a:ea typeface="Futura Next Book"/>
                <a:cs typeface="Futura Next Book"/>
                <a:sym typeface="Futura Next Book"/>
              </a:defRPr>
            </a:lvl5pPr>
          </a:lstStyle>
          <a:p>
            <a:pPr/>
            <a:r>
              <a:t>Click to edit Master text styles</a:t>
            </a:r>
          </a:p>
          <a:p>
            <a:pPr lvl="1"/>
            <a:r>
              <a:t/>
            </a:r>
          </a:p>
          <a:p>
            <a:pPr lvl="2"/>
            <a:r>
              <a:t/>
            </a:r>
          </a:p>
          <a:p>
            <a:pPr lvl="3"/>
            <a:r>
              <a:t/>
            </a:r>
          </a:p>
          <a:p>
            <a:pPr lvl="4"/>
            <a:r>
              <a:t/>
            </a:r>
          </a:p>
        </p:txBody>
      </p:sp>
      <p:sp>
        <p:nvSpPr>
          <p:cNvPr id="518" name="Slide Number"/>
          <p:cNvSpPr txBox="1"/>
          <p:nvPr>
            <p:ph type="sldNum" sz="quarter" idx="2"/>
          </p:nvPr>
        </p:nvSpPr>
        <p:spPr>
          <a:xfrm>
            <a:off x="8500363" y="4703144"/>
            <a:ext cx="127001" cy="127001"/>
          </a:xfrm>
          <a:prstGeom prst="rect">
            <a:avLst/>
          </a:prstGeom>
        </p:spPr>
        <p:txBody>
          <a:bodyPr lIns="0" tIns="0" rIns="0" bIns="0">
            <a:spAutoFit/>
          </a:bodyPr>
          <a:lstStyle>
            <a:lvl1pPr defTabSz="685800">
              <a:defRPr sz="400">
                <a:solidFill>
                  <a:srgbClr val="FFFFFF"/>
                </a:solidFill>
                <a:latin typeface="Futura Next Medium"/>
                <a:ea typeface="Futura Next Medium"/>
                <a:cs typeface="Futura Next Medium"/>
                <a:sym typeface="Futura Next Medium"/>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slide">
    <p:spTree>
      <p:nvGrpSpPr>
        <p:cNvPr id="1" name=""/>
        <p:cNvGrpSpPr/>
        <p:nvPr/>
      </p:nvGrpSpPr>
      <p:grpSpPr>
        <a:xfrm>
          <a:off x="0" y="0"/>
          <a:ext cx="0" cy="0"/>
          <a:chOff x="0" y="0"/>
          <a:chExt cx="0" cy="0"/>
        </a:xfrm>
      </p:grpSpPr>
      <p:sp>
        <p:nvSpPr>
          <p:cNvPr id="525" name="Title Text"/>
          <p:cNvSpPr txBox="1"/>
          <p:nvPr>
            <p:ph type="title"/>
          </p:nvPr>
        </p:nvSpPr>
        <p:spPr>
          <a:xfrm>
            <a:off x="311708" y="744575"/>
            <a:ext cx="8520601" cy="2052601"/>
          </a:xfrm>
          <a:prstGeom prst="rect">
            <a:avLst/>
          </a:prstGeom>
        </p:spPr>
        <p:txBody>
          <a:bodyPr lIns="68568" tIns="68568" rIns="68568" bIns="68568" anchor="b"/>
          <a:lstStyle>
            <a:lvl1pPr algn="ctr" defTabSz="685800">
              <a:defRPr sz="5000">
                <a:latin typeface="Futura Next Medium"/>
                <a:ea typeface="Futura Next Medium"/>
                <a:cs typeface="Futura Next Medium"/>
                <a:sym typeface="Futura Next Medium"/>
              </a:defRPr>
            </a:lvl1pPr>
          </a:lstStyle>
          <a:p>
            <a:pPr/>
            <a:r>
              <a:t>Title Text</a:t>
            </a:r>
          </a:p>
        </p:txBody>
      </p:sp>
      <p:sp>
        <p:nvSpPr>
          <p:cNvPr id="526" name="Body Level One…"/>
          <p:cNvSpPr txBox="1"/>
          <p:nvPr>
            <p:ph type="body" sz="quarter" idx="1"/>
          </p:nvPr>
        </p:nvSpPr>
        <p:spPr>
          <a:xfrm>
            <a:off x="311700" y="2834124"/>
            <a:ext cx="8520601" cy="792601"/>
          </a:xfrm>
          <a:prstGeom prst="rect">
            <a:avLst/>
          </a:prstGeom>
        </p:spPr>
        <p:txBody>
          <a:bodyPr lIns="68568" tIns="68568" rIns="68568" bIns="68568"/>
          <a:lstStyle>
            <a:lvl1pPr marL="257175" indent="-257175" algn="ctr" defTabSz="685800">
              <a:lnSpc>
                <a:spcPct val="100000"/>
              </a:lnSpc>
              <a:buClrTx/>
              <a:buSzTx/>
              <a:buFontTx/>
              <a:buNone/>
              <a:defRPr sz="2600">
                <a:solidFill>
                  <a:srgbClr val="000000"/>
                </a:solidFill>
                <a:latin typeface="Futura Next Book"/>
                <a:ea typeface="Futura Next Book"/>
                <a:cs typeface="Futura Next Book"/>
                <a:sym typeface="Futura Next Book"/>
              </a:defRPr>
            </a:lvl1pPr>
            <a:lvl2pPr marL="257175" indent="90487" algn="ctr" defTabSz="685800">
              <a:lnSpc>
                <a:spcPct val="100000"/>
              </a:lnSpc>
              <a:buClrTx/>
              <a:buSzTx/>
              <a:buFontTx/>
              <a:buNone/>
              <a:defRPr sz="2600">
                <a:solidFill>
                  <a:srgbClr val="000000"/>
                </a:solidFill>
                <a:latin typeface="Futura Next Book"/>
                <a:ea typeface="Futura Next Book"/>
                <a:cs typeface="Futura Next Book"/>
                <a:sym typeface="Futura Next Book"/>
              </a:defRPr>
            </a:lvl2pPr>
            <a:lvl3pPr marL="257175" indent="433387" algn="ctr" defTabSz="685800">
              <a:lnSpc>
                <a:spcPct val="100000"/>
              </a:lnSpc>
              <a:buClrTx/>
              <a:buSzTx/>
              <a:buFontTx/>
              <a:buNone/>
              <a:defRPr sz="2600">
                <a:solidFill>
                  <a:srgbClr val="000000"/>
                </a:solidFill>
                <a:latin typeface="Futura Next Book"/>
                <a:ea typeface="Futura Next Book"/>
                <a:cs typeface="Futura Next Book"/>
                <a:sym typeface="Futura Next Book"/>
              </a:defRPr>
            </a:lvl3pPr>
            <a:lvl4pPr marL="257175" indent="774700" algn="ctr" defTabSz="685800">
              <a:lnSpc>
                <a:spcPct val="100000"/>
              </a:lnSpc>
              <a:buClrTx/>
              <a:buSzTx/>
              <a:buFontTx/>
              <a:buNone/>
              <a:defRPr sz="2600">
                <a:solidFill>
                  <a:srgbClr val="000000"/>
                </a:solidFill>
                <a:latin typeface="Futura Next Book"/>
                <a:ea typeface="Futura Next Book"/>
                <a:cs typeface="Futura Next Book"/>
                <a:sym typeface="Futura Next Book"/>
              </a:defRPr>
            </a:lvl4pPr>
            <a:lvl5pPr marL="257175" indent="1116012" algn="ctr" defTabSz="685800">
              <a:lnSpc>
                <a:spcPct val="100000"/>
              </a:lnSpc>
              <a:buClrTx/>
              <a:buSzTx/>
              <a:buFontTx/>
              <a:buNone/>
              <a:defRPr sz="2600">
                <a:solidFill>
                  <a:srgbClr val="000000"/>
                </a:solidFill>
                <a:latin typeface="Futura Next Book"/>
                <a:ea typeface="Futura Next Book"/>
                <a:cs typeface="Futura Next Book"/>
                <a:sym typeface="Futura Next Book"/>
              </a:defRPr>
            </a:lvl5pPr>
          </a:lstStyle>
          <a:p>
            <a:pPr/>
            <a:r>
              <a:t>Body Level One</a:t>
            </a:r>
          </a:p>
          <a:p>
            <a:pPr lvl="1"/>
            <a:r>
              <a:t>Body Level Two</a:t>
            </a:r>
          </a:p>
          <a:p>
            <a:pPr lvl="2"/>
            <a:r>
              <a:t>Body Level Three</a:t>
            </a:r>
          </a:p>
          <a:p>
            <a:pPr lvl="3"/>
            <a:r>
              <a:t>Body Level Four</a:t>
            </a:r>
          </a:p>
          <a:p>
            <a:pPr lvl="4"/>
            <a:r>
              <a:t>Body Level Five</a:t>
            </a:r>
          </a:p>
        </p:txBody>
      </p:sp>
      <p:sp>
        <p:nvSpPr>
          <p:cNvPr id="527" name="Slide Number"/>
          <p:cNvSpPr txBox="1"/>
          <p:nvPr>
            <p:ph type="sldNum" sz="quarter" idx="2"/>
          </p:nvPr>
        </p:nvSpPr>
        <p:spPr>
          <a:xfrm>
            <a:off x="8814816" y="4759698"/>
            <a:ext cx="206343" cy="200638"/>
          </a:xfrm>
          <a:prstGeom prst="rect">
            <a:avLst/>
          </a:prstGeom>
        </p:spPr>
        <p:txBody>
          <a:bodyPr lIns="68568" tIns="68568" rIns="68568" bIns="68568">
            <a:spAutoFit/>
          </a:bodyPr>
          <a:lstStyle>
            <a:lvl1pPr defTabSz="685800">
              <a:defRPr sz="400">
                <a:solidFill>
                  <a:srgbClr val="000000"/>
                </a:solidFill>
                <a:latin typeface="Futura Next Medium"/>
                <a:ea typeface="Futura Next Medium"/>
                <a:cs typeface="Futura Next Medium"/>
                <a:sym typeface="Futura Next Medium"/>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ONE_COLUMN_TEXT">
    <p:spTree>
      <p:nvGrpSpPr>
        <p:cNvPr id="1" name=""/>
        <p:cNvGrpSpPr/>
        <p:nvPr/>
      </p:nvGrpSpPr>
      <p:grpSpPr>
        <a:xfrm>
          <a:off x="0" y="0"/>
          <a:ext cx="0" cy="0"/>
          <a:chOff x="0" y="0"/>
          <a:chExt cx="0" cy="0"/>
        </a:xfrm>
      </p:grpSpPr>
      <p:sp>
        <p:nvSpPr>
          <p:cNvPr id="55" name="Title Text"/>
          <p:cNvSpPr txBox="1"/>
          <p:nvPr>
            <p:ph type="title"/>
          </p:nvPr>
        </p:nvSpPr>
        <p:spPr>
          <a:xfrm>
            <a:off x="311698" y="555600"/>
            <a:ext cx="2808004" cy="755700"/>
          </a:xfrm>
          <a:prstGeom prst="rect">
            <a:avLst/>
          </a:prstGeom>
        </p:spPr>
        <p:txBody>
          <a:bodyPr anchor="b"/>
          <a:lstStyle>
            <a:lvl1pPr>
              <a:defRPr sz="2400"/>
            </a:lvl1pPr>
          </a:lstStyle>
          <a:p>
            <a:pPr/>
            <a:r>
              <a:t>Title Text</a:t>
            </a:r>
          </a:p>
        </p:txBody>
      </p:sp>
      <p:sp>
        <p:nvSpPr>
          <p:cNvPr id="56" name="Body Level One…"/>
          <p:cNvSpPr txBox="1"/>
          <p:nvPr>
            <p:ph type="body" sz="quarter" idx="1"/>
          </p:nvPr>
        </p:nvSpPr>
        <p:spPr>
          <a:xfrm>
            <a:off x="311698" y="1389598"/>
            <a:ext cx="2808004" cy="3179404"/>
          </a:xfrm>
          <a:prstGeom prst="rect">
            <a:avLst/>
          </a:prstGeom>
        </p:spPr>
        <p:txBody>
          <a:bodyPr/>
          <a:lstStyle>
            <a:lvl1pPr indent="-304800">
              <a:buSzPts val="1200"/>
              <a:defRPr sz="1200"/>
            </a:lvl1pPr>
            <a:lvl2pPr marL="914400" indent="-304800">
              <a:buSzPts val="1200"/>
              <a:defRPr sz="1200"/>
            </a:lvl2pPr>
            <a:lvl3pPr marL="1371600" indent="-304800">
              <a:buSzPts val="1200"/>
              <a:defRPr sz="1200"/>
            </a:lvl3pPr>
            <a:lvl4pPr marL="1828800" indent="-304800">
              <a:buSzPts val="1200"/>
              <a:defRPr sz="1200"/>
            </a:lvl4pPr>
            <a:lvl5pPr marL="2286000" indent="-304800">
              <a:buSzPts val="1200"/>
              <a:defRPr sz="1200"/>
            </a:lvl5pPr>
          </a:lstStyle>
          <a:p>
            <a:pPr/>
            <a:r>
              <a:t>Body Level One</a:t>
            </a:r>
          </a:p>
          <a:p>
            <a:pPr lvl="1"/>
            <a:r>
              <a:t>Body Level Two</a:t>
            </a:r>
          </a:p>
          <a:p>
            <a:pPr lvl="2"/>
            <a:r>
              <a:t>Body Level Three</a:t>
            </a:r>
          </a:p>
          <a:p>
            <a:pPr lvl="3"/>
            <a:r>
              <a:t>Body Level Four</a:t>
            </a:r>
          </a:p>
          <a:p>
            <a:pPr lvl="4"/>
            <a:r>
              <a:t>Body Level Five</a:t>
            </a:r>
          </a:p>
        </p:txBody>
      </p:sp>
      <p:sp>
        <p:nvSpPr>
          <p:cNvPr id="5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MAIN_POINT">
    <p:spTree>
      <p:nvGrpSpPr>
        <p:cNvPr id="1" name=""/>
        <p:cNvGrpSpPr/>
        <p:nvPr/>
      </p:nvGrpSpPr>
      <p:grpSpPr>
        <a:xfrm>
          <a:off x="0" y="0"/>
          <a:ext cx="0" cy="0"/>
          <a:chOff x="0" y="0"/>
          <a:chExt cx="0" cy="0"/>
        </a:xfrm>
      </p:grpSpPr>
      <p:sp>
        <p:nvSpPr>
          <p:cNvPr id="64" name="Title Text"/>
          <p:cNvSpPr txBox="1"/>
          <p:nvPr>
            <p:ph type="title"/>
          </p:nvPr>
        </p:nvSpPr>
        <p:spPr>
          <a:xfrm>
            <a:off x="490250" y="450148"/>
            <a:ext cx="6367801" cy="4090804"/>
          </a:xfrm>
          <a:prstGeom prst="rect">
            <a:avLst/>
          </a:prstGeom>
        </p:spPr>
        <p:txBody>
          <a:bodyPr anchor="ctr"/>
          <a:lstStyle>
            <a:lvl1pPr>
              <a:defRPr sz="4800"/>
            </a:lvl1pPr>
          </a:lstStyle>
          <a:p>
            <a:pPr/>
            <a:r>
              <a:t>Title Text</a:t>
            </a:r>
          </a:p>
        </p:txBody>
      </p:sp>
      <p:sp>
        <p:nvSpPr>
          <p:cNvPr id="6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_TITLE_AND_DESCRIPTION">
    <p:spTree>
      <p:nvGrpSpPr>
        <p:cNvPr id="1" name=""/>
        <p:cNvGrpSpPr/>
        <p:nvPr/>
      </p:nvGrpSpPr>
      <p:grpSpPr>
        <a:xfrm>
          <a:off x="0" y="0"/>
          <a:ext cx="0" cy="0"/>
          <a:chOff x="0" y="0"/>
          <a:chExt cx="0" cy="0"/>
        </a:xfrm>
      </p:grpSpPr>
      <p:sp>
        <p:nvSpPr>
          <p:cNvPr id="72" name="Google Shape;36;p9"/>
          <p:cNvSpPr/>
          <p:nvPr/>
        </p:nvSpPr>
        <p:spPr>
          <a:xfrm>
            <a:off x="4572000" y="-127"/>
            <a:ext cx="4572000" cy="5143505"/>
          </a:xfrm>
          <a:prstGeom prst="rect">
            <a:avLst/>
          </a:prstGeom>
          <a:solidFill>
            <a:srgbClr val="EEEEEE"/>
          </a:solidFill>
          <a:ln w="12700">
            <a:miter lim="400000"/>
          </a:ln>
        </p:spPr>
        <p:txBody>
          <a:bodyPr lIns="0" tIns="0" rIns="0" bIns="0" anchor="ctr"/>
          <a:lstStyle/>
          <a:p>
            <a:pPr>
              <a:defRPr>
                <a:latin typeface="+mn-lt"/>
                <a:ea typeface="+mn-ea"/>
                <a:cs typeface="+mn-cs"/>
                <a:sym typeface="Arial"/>
              </a:defRPr>
            </a:pPr>
          </a:p>
        </p:txBody>
      </p:sp>
      <p:sp>
        <p:nvSpPr>
          <p:cNvPr id="73" name="Title Text"/>
          <p:cNvSpPr txBox="1"/>
          <p:nvPr>
            <p:ph type="title"/>
          </p:nvPr>
        </p:nvSpPr>
        <p:spPr>
          <a:xfrm>
            <a:off x="265500" y="1233175"/>
            <a:ext cx="4045200" cy="1482302"/>
          </a:xfrm>
          <a:prstGeom prst="rect">
            <a:avLst/>
          </a:prstGeom>
        </p:spPr>
        <p:txBody>
          <a:bodyPr anchor="b"/>
          <a:lstStyle>
            <a:lvl1pPr algn="ctr">
              <a:defRPr sz="4200"/>
            </a:lvl1pPr>
          </a:lstStyle>
          <a:p>
            <a:pPr/>
            <a:r>
              <a:t>Title Text</a:t>
            </a:r>
          </a:p>
        </p:txBody>
      </p:sp>
      <p:sp>
        <p:nvSpPr>
          <p:cNvPr id="74" name="Body Level One…"/>
          <p:cNvSpPr txBox="1"/>
          <p:nvPr>
            <p:ph type="body" sz="quarter" idx="1"/>
          </p:nvPr>
        </p:nvSpPr>
        <p:spPr>
          <a:xfrm>
            <a:off x="265500" y="2803075"/>
            <a:ext cx="4045200" cy="1235101"/>
          </a:xfrm>
          <a:prstGeom prst="rect">
            <a:avLst/>
          </a:prstGeom>
        </p:spPr>
        <p:txBody>
          <a:bodyPr/>
          <a:lstStyle>
            <a:lvl1pPr marL="114300" indent="0" algn="ctr">
              <a:lnSpc>
                <a:spcPct val="100000"/>
              </a:lnSpc>
              <a:buClrTx/>
              <a:buSzTx/>
              <a:buFontTx/>
              <a:buNone/>
              <a:defRPr sz="2100"/>
            </a:lvl1pPr>
            <a:lvl2pPr marL="114300" indent="114300" algn="ctr">
              <a:lnSpc>
                <a:spcPct val="100000"/>
              </a:lnSpc>
              <a:buClrTx/>
              <a:buSzTx/>
              <a:buFontTx/>
              <a:buNone/>
              <a:defRPr sz="2100"/>
            </a:lvl2pPr>
            <a:lvl3pPr marL="114300" indent="114300" algn="ctr">
              <a:lnSpc>
                <a:spcPct val="100000"/>
              </a:lnSpc>
              <a:buClrTx/>
              <a:buSzTx/>
              <a:buFontTx/>
              <a:buNone/>
              <a:defRPr sz="2100"/>
            </a:lvl3pPr>
            <a:lvl4pPr marL="114300" indent="114300" algn="ctr">
              <a:lnSpc>
                <a:spcPct val="100000"/>
              </a:lnSpc>
              <a:buClrTx/>
              <a:buSzTx/>
              <a:buFontTx/>
              <a:buNone/>
              <a:defRPr sz="2100"/>
            </a:lvl4pPr>
            <a:lvl5pPr marL="114300" indent="114300" algn="ctr">
              <a:lnSpc>
                <a:spcPct val="100000"/>
              </a:lnSpc>
              <a:buClrTx/>
              <a:buSzTx/>
              <a:buFontTx/>
              <a:buNone/>
              <a:defRPr sz="2100"/>
            </a:lvl5pPr>
          </a:lstStyle>
          <a:p>
            <a:pPr/>
            <a:r>
              <a:t>Body Level One</a:t>
            </a:r>
          </a:p>
          <a:p>
            <a:pPr lvl="1"/>
            <a:r>
              <a:t>Body Level Two</a:t>
            </a:r>
          </a:p>
          <a:p>
            <a:pPr lvl="2"/>
            <a:r>
              <a:t>Body Level Three</a:t>
            </a:r>
          </a:p>
          <a:p>
            <a:pPr lvl="3"/>
            <a:r>
              <a:t>Body Level Four</a:t>
            </a:r>
          </a:p>
          <a:p>
            <a:pPr lvl="4"/>
            <a:r>
              <a:t>Body Level Five</a:t>
            </a:r>
          </a:p>
        </p:txBody>
      </p:sp>
      <p:sp>
        <p:nvSpPr>
          <p:cNvPr id="75" name="Google Shape;39;p9"/>
          <p:cNvSpPr txBox="1"/>
          <p:nvPr>
            <p:ph type="body" sz="half" idx="21"/>
          </p:nvPr>
        </p:nvSpPr>
        <p:spPr>
          <a:xfrm>
            <a:off x="4939500" y="724074"/>
            <a:ext cx="3837000" cy="3695103"/>
          </a:xfrm>
          <a:prstGeom prst="rect">
            <a:avLst/>
          </a:prstGeom>
        </p:spPr>
        <p:txBody>
          <a:bodyPr anchor="ctr"/>
          <a:lstStyle/>
          <a:p>
            <a:pPr/>
          </a:p>
        </p:txBody>
      </p:sp>
      <p:sp>
        <p:nvSpPr>
          <p:cNvPr id="7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APTION_ONLY">
    <p:spTree>
      <p:nvGrpSpPr>
        <p:cNvPr id="1" name=""/>
        <p:cNvGrpSpPr/>
        <p:nvPr/>
      </p:nvGrpSpPr>
      <p:grpSpPr>
        <a:xfrm>
          <a:off x="0" y="0"/>
          <a:ext cx="0" cy="0"/>
          <a:chOff x="0" y="0"/>
          <a:chExt cx="0" cy="0"/>
        </a:xfrm>
      </p:grpSpPr>
      <p:sp>
        <p:nvSpPr>
          <p:cNvPr id="83" name="Body Level One…"/>
          <p:cNvSpPr txBox="1"/>
          <p:nvPr>
            <p:ph type="body" sz="quarter" idx="1"/>
          </p:nvPr>
        </p:nvSpPr>
        <p:spPr>
          <a:xfrm>
            <a:off x="311698" y="4230575"/>
            <a:ext cx="5998804" cy="605103"/>
          </a:xfrm>
          <a:prstGeom prst="rect">
            <a:avLst/>
          </a:prstGeom>
        </p:spPr>
        <p:txBody>
          <a:bodyPr anchor="ctr"/>
          <a:lstStyle>
            <a:lvl1pPr marL="0" indent="228600">
              <a:lnSpc>
                <a:spcPct val="100000"/>
              </a:lnSpc>
              <a:buClrTx/>
              <a:buSzTx/>
              <a:buFontTx/>
              <a:buNone/>
            </a:lvl1pPr>
            <a:lvl2pPr marL="1233714" indent="-408213">
              <a:lnSpc>
                <a:spcPct val="100000"/>
              </a:lnSpc>
              <a:buClrTx/>
              <a:buFontTx/>
            </a:lvl2pPr>
            <a:lvl3pPr marL="1690914">
              <a:lnSpc>
                <a:spcPct val="100000"/>
              </a:lnSpc>
              <a:buClrTx/>
              <a:buFontTx/>
            </a:lvl3pPr>
            <a:lvl4pPr marL="2148114">
              <a:lnSpc>
                <a:spcPct val="100000"/>
              </a:lnSpc>
              <a:buClrTx/>
              <a:buFontTx/>
            </a:lvl4pPr>
            <a:lvl5pPr marL="2605314">
              <a:lnSpc>
                <a:spcPct val="100000"/>
              </a:lnSpc>
              <a:buClrTx/>
              <a:buFontTx/>
            </a:lvl5pPr>
          </a:lstStyle>
          <a:p>
            <a:pPr/>
            <a:r>
              <a:t>Body Level One</a:t>
            </a:r>
          </a:p>
          <a:p>
            <a:pPr lvl="1"/>
            <a:r>
              <a:t>Body Level Two</a:t>
            </a:r>
          </a:p>
          <a:p>
            <a:pPr lvl="2"/>
            <a:r>
              <a:t>Body Level Three</a:t>
            </a:r>
          </a:p>
          <a:p>
            <a:pPr lvl="3"/>
            <a:r>
              <a:t>Body Level Four</a:t>
            </a:r>
          </a:p>
          <a:p>
            <a:pPr lvl="4"/>
            <a:r>
              <a:t>Body Level Five</a:t>
            </a:r>
          </a:p>
        </p:txBody>
      </p:sp>
      <p:sp>
        <p:nvSpPr>
          <p:cNvPr id="8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 Id="rId17" Type="http://schemas.openxmlformats.org/officeDocument/2006/relationships/slideLayout" Target="../slideLayouts/slideLayout16.xml"/><Relationship Id="rId18" Type="http://schemas.openxmlformats.org/officeDocument/2006/relationships/slideLayout" Target="../slideLayouts/slideLayout17.xml"/><Relationship Id="rId19" Type="http://schemas.openxmlformats.org/officeDocument/2006/relationships/slideLayout" Target="../slideLayouts/slideLayout18.xml"/><Relationship Id="rId20" Type="http://schemas.openxmlformats.org/officeDocument/2006/relationships/slideLayout" Target="../slideLayouts/slideLayout19.xml"/><Relationship Id="rId21" Type="http://schemas.openxmlformats.org/officeDocument/2006/relationships/slideLayout" Target="../slideLayouts/slideLayout20.xml"/><Relationship Id="rId22" Type="http://schemas.openxmlformats.org/officeDocument/2006/relationships/slideLayout" Target="../slideLayouts/slideLayout21.xml"/><Relationship Id="rId23" Type="http://schemas.openxmlformats.org/officeDocument/2006/relationships/slideLayout" Target="../slideLayouts/slideLayout22.xml"/><Relationship Id="rId24" Type="http://schemas.openxmlformats.org/officeDocument/2006/relationships/slideLayout" Target="../slideLayouts/slideLayout23.xml"/><Relationship Id="rId25" Type="http://schemas.openxmlformats.org/officeDocument/2006/relationships/slideLayout" Target="../slideLayouts/slideLayout24.xml"/><Relationship Id="rId26" Type="http://schemas.openxmlformats.org/officeDocument/2006/relationships/slideLayout" Target="../slideLayouts/slideLayout25.xml"/><Relationship Id="rId27" Type="http://schemas.openxmlformats.org/officeDocument/2006/relationships/slideLayout" Target="../slideLayouts/slideLayout26.xml"/><Relationship Id="rId28" Type="http://schemas.openxmlformats.org/officeDocument/2006/relationships/slideLayout" Target="../slideLayouts/slideLayout27.xml"/><Relationship Id="rId29" Type="http://schemas.openxmlformats.org/officeDocument/2006/relationships/slideLayout" Target="../slideLayouts/slideLayout28.xml"/><Relationship Id="rId30" Type="http://schemas.openxmlformats.org/officeDocument/2006/relationships/slideLayout" Target="../slideLayouts/slideLayout29.xml"/><Relationship Id="rId31" Type="http://schemas.openxmlformats.org/officeDocument/2006/relationships/slideLayout" Target="../slideLayouts/slideLayout30.xml"/><Relationship Id="rId32" Type="http://schemas.openxmlformats.org/officeDocument/2006/relationships/slideLayout" Target="../slideLayouts/slideLayout31.xml"/><Relationship Id="rId33" Type="http://schemas.openxmlformats.org/officeDocument/2006/relationships/slideLayout" Target="../slideLayouts/slideLayout32.xml"/><Relationship Id="rId34" Type="http://schemas.openxmlformats.org/officeDocument/2006/relationships/slideLayout" Target="../slideLayouts/slideLayout33.xml"/><Relationship Id="rId35" Type="http://schemas.openxmlformats.org/officeDocument/2006/relationships/slideLayout" Target="../slideLayouts/slideLayout34.xml"/><Relationship Id="rId36" Type="http://schemas.openxmlformats.org/officeDocument/2006/relationships/slideLayout" Target="../slideLayouts/slideLayout35.xml"/><Relationship Id="rId37" Type="http://schemas.openxmlformats.org/officeDocument/2006/relationships/slideLayout" Target="../slideLayouts/slideLayout36.xml"/><Relationship Id="rId38" Type="http://schemas.openxmlformats.org/officeDocument/2006/relationships/slideLayout" Target="../slideLayouts/slideLayout37.xml"/><Relationship Id="rId39" Type="http://schemas.openxmlformats.org/officeDocument/2006/relationships/slideLayout" Target="../slideLayouts/slideLayout38.xml"/><Relationship Id="rId40" Type="http://schemas.openxmlformats.org/officeDocument/2006/relationships/slideLayout" Target="../slideLayouts/slideLayout39.xml"/><Relationship Id="rId41" Type="http://schemas.openxmlformats.org/officeDocument/2006/relationships/slideLayout" Target="../slideLayouts/slideLayout40.xml"/><Relationship Id="rId42" Type="http://schemas.openxmlformats.org/officeDocument/2006/relationships/slideLayout" Target="../slideLayouts/slideLayout41.xml"/><Relationship Id="rId43" Type="http://schemas.openxmlformats.org/officeDocument/2006/relationships/slideLayout" Target="../slideLayouts/slideLayout42.xml"/><Relationship Id="rId44" Type="http://schemas.openxmlformats.org/officeDocument/2006/relationships/slideLayout" Target="../slideLayouts/slideLayout43.xml"/><Relationship Id="rId45" Type="http://schemas.openxmlformats.org/officeDocument/2006/relationships/slideLayout" Target="../slideLayouts/slideLayout44.xml"/><Relationship Id="rId46" Type="http://schemas.openxmlformats.org/officeDocument/2006/relationships/slideLayout" Target="../slideLayouts/slideLayout45.xml"/><Relationship Id="rId47" Type="http://schemas.openxmlformats.org/officeDocument/2006/relationships/slideLayout" Target="../slideLayouts/slideLayout46.xml"/><Relationship Id="rId48" Type="http://schemas.openxmlformats.org/officeDocument/2006/relationships/slideLayout" Target="../slideLayouts/slideLayout47.xml"/><Relationship Id="rId49" Type="http://schemas.openxmlformats.org/officeDocument/2006/relationships/slideLayout" Target="../slideLayouts/slideLayout48.xml"/><Relationship Id="rId50" Type="http://schemas.openxmlformats.org/officeDocument/2006/relationships/slideLayout" Target="../slideLayouts/slideLayout49.xml"/><Relationship Id="rId51" Type="http://schemas.openxmlformats.org/officeDocument/2006/relationships/slideLayout" Target="../slideLayouts/slideLayout50.xml"/><Relationship Id="rId52" Type="http://schemas.openxmlformats.org/officeDocument/2006/relationships/slideLayout" Target="../slideLayouts/slideLayout51.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Title Text"/>
          <p:cNvSpPr txBox="1"/>
          <p:nvPr>
            <p:ph type="title"/>
          </p:nvPr>
        </p:nvSpPr>
        <p:spPr>
          <a:xfrm>
            <a:off x="311698" y="445025"/>
            <a:ext cx="8520604" cy="572703"/>
          </a:xfrm>
          <a:prstGeom prst="rect">
            <a:avLst/>
          </a:prstGeom>
          <a:ln w="12700">
            <a:miter lim="400000"/>
          </a:ln>
          <a:extLst>
            <a:ext uri="{C572A759-6A51-4108-AA02-DFA0A04FC94B}">
              <ma14:wrappingTextBoxFlag xmlns:ma14="http://schemas.microsoft.com/office/mac/drawingml/2011/main" val="1"/>
            </a:ext>
          </a:extLst>
        </p:spPr>
        <p:txBody>
          <a:bodyPr lIns="91422" tIns="91422" rIns="91422" bIns="91422">
            <a:normAutofit fontScale="100000" lnSpcReduction="0"/>
          </a:bodyPr>
          <a:lstStyle/>
          <a:p>
            <a:pPr/>
            <a:r>
              <a:t>Title Text</a:t>
            </a:r>
          </a:p>
        </p:txBody>
      </p:sp>
      <p:sp>
        <p:nvSpPr>
          <p:cNvPr id="3" name="Body Level One…"/>
          <p:cNvSpPr txBox="1"/>
          <p:nvPr>
            <p:ph type="body" idx="1"/>
          </p:nvPr>
        </p:nvSpPr>
        <p:spPr>
          <a:xfrm>
            <a:off x="311698" y="1152475"/>
            <a:ext cx="8520604" cy="3416400"/>
          </a:xfrm>
          <a:prstGeom prst="rect">
            <a:avLst/>
          </a:prstGeom>
          <a:ln w="12700">
            <a:miter lim="400000"/>
          </a:ln>
          <a:extLst>
            <a:ext uri="{C572A759-6A51-4108-AA02-DFA0A04FC94B}">
              <ma14:wrappingTextBoxFlag xmlns:ma14="http://schemas.microsoft.com/office/mac/drawingml/2011/main" val="1"/>
            </a:ext>
          </a:extLst>
        </p:spPr>
        <p:txBody>
          <a:bodyPr lIns="91422" tIns="91422" rIns="91422" bIns="91422">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8684351" y="4700821"/>
            <a:ext cx="336810" cy="318392"/>
          </a:xfrm>
          <a:prstGeom prst="rect">
            <a:avLst/>
          </a:prstGeom>
          <a:ln w="12700">
            <a:miter lim="400000"/>
          </a:ln>
        </p:spPr>
        <p:txBody>
          <a:bodyPr wrap="none" lIns="91422" tIns="91422" rIns="91422" bIns="91422" anchor="ctr">
            <a:normAutofit fontScale="100000" lnSpcReduction="0"/>
          </a:bodyPr>
          <a:lstStyle>
            <a:lvl1pPr algn="r">
              <a:defRPr sz="1000">
                <a:solidFill>
                  <a:srgbClr val="585858"/>
                </a:solidFill>
                <a:latin typeface="+mn-lt"/>
                <a:ea typeface="+mn-ea"/>
                <a:cs typeface="+mn-cs"/>
                <a:sym typeface="Arial"/>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 id="2147483699" r:id="rId52"/>
  </p:sldLayoutIdLst>
  <p:transition xmlns:p14="http://schemas.microsoft.com/office/powerpoint/2010/main" spd="med" advClick="1"/>
  <p:txStyles>
    <p:titleStyle>
      <a:lvl1pPr marL="0" marR="0" indent="0" algn="l" defTabSz="914400" rtl="0" latinLnBrk="0">
        <a:lnSpc>
          <a:spcPct val="100000"/>
        </a:lnSpc>
        <a:spcBef>
          <a:spcPts val="0"/>
        </a:spcBef>
        <a:spcAft>
          <a:spcPts val="0"/>
        </a:spcAft>
        <a:buClrTx/>
        <a:buSzTx/>
        <a:buFontTx/>
        <a:buNone/>
        <a:tabLst/>
        <a:defRPr b="0" baseline="0" cap="none" i="0" spc="0" strike="noStrike" sz="2800" u="none">
          <a:solidFill>
            <a:srgbClr val="000000"/>
          </a:solidFill>
          <a:uFillTx/>
          <a:latin typeface="+mn-lt"/>
          <a:ea typeface="+mn-ea"/>
          <a:cs typeface="+mn-cs"/>
          <a:sym typeface="Arial"/>
        </a:defRPr>
      </a:lvl1pPr>
      <a:lvl2pPr marL="0" marR="0" indent="0" algn="l" defTabSz="914400" rtl="0" latinLnBrk="0">
        <a:lnSpc>
          <a:spcPct val="100000"/>
        </a:lnSpc>
        <a:spcBef>
          <a:spcPts val="0"/>
        </a:spcBef>
        <a:spcAft>
          <a:spcPts val="0"/>
        </a:spcAft>
        <a:buClrTx/>
        <a:buSzTx/>
        <a:buFontTx/>
        <a:buNone/>
        <a:tabLst/>
        <a:defRPr b="0" baseline="0" cap="none" i="0" spc="0" strike="noStrike" sz="2800" u="none">
          <a:solidFill>
            <a:srgbClr val="000000"/>
          </a:solidFill>
          <a:uFillTx/>
          <a:latin typeface="+mn-lt"/>
          <a:ea typeface="+mn-ea"/>
          <a:cs typeface="+mn-cs"/>
          <a:sym typeface="Arial"/>
        </a:defRPr>
      </a:lvl2pPr>
      <a:lvl3pPr marL="0" marR="0" indent="0" algn="l" defTabSz="914400" rtl="0" latinLnBrk="0">
        <a:lnSpc>
          <a:spcPct val="100000"/>
        </a:lnSpc>
        <a:spcBef>
          <a:spcPts val="0"/>
        </a:spcBef>
        <a:spcAft>
          <a:spcPts val="0"/>
        </a:spcAft>
        <a:buClrTx/>
        <a:buSzTx/>
        <a:buFontTx/>
        <a:buNone/>
        <a:tabLst/>
        <a:defRPr b="0" baseline="0" cap="none" i="0" spc="0" strike="noStrike" sz="2800" u="none">
          <a:solidFill>
            <a:srgbClr val="000000"/>
          </a:solidFill>
          <a:uFillTx/>
          <a:latin typeface="+mn-lt"/>
          <a:ea typeface="+mn-ea"/>
          <a:cs typeface="+mn-cs"/>
          <a:sym typeface="Arial"/>
        </a:defRPr>
      </a:lvl3pPr>
      <a:lvl4pPr marL="0" marR="0" indent="0" algn="l" defTabSz="914400" rtl="0" latinLnBrk="0">
        <a:lnSpc>
          <a:spcPct val="100000"/>
        </a:lnSpc>
        <a:spcBef>
          <a:spcPts val="0"/>
        </a:spcBef>
        <a:spcAft>
          <a:spcPts val="0"/>
        </a:spcAft>
        <a:buClrTx/>
        <a:buSzTx/>
        <a:buFontTx/>
        <a:buNone/>
        <a:tabLst/>
        <a:defRPr b="0" baseline="0" cap="none" i="0" spc="0" strike="noStrike" sz="2800" u="none">
          <a:solidFill>
            <a:srgbClr val="000000"/>
          </a:solidFill>
          <a:uFillTx/>
          <a:latin typeface="+mn-lt"/>
          <a:ea typeface="+mn-ea"/>
          <a:cs typeface="+mn-cs"/>
          <a:sym typeface="Arial"/>
        </a:defRPr>
      </a:lvl4pPr>
      <a:lvl5pPr marL="0" marR="0" indent="0" algn="l" defTabSz="914400" rtl="0" latinLnBrk="0">
        <a:lnSpc>
          <a:spcPct val="100000"/>
        </a:lnSpc>
        <a:spcBef>
          <a:spcPts val="0"/>
        </a:spcBef>
        <a:spcAft>
          <a:spcPts val="0"/>
        </a:spcAft>
        <a:buClrTx/>
        <a:buSzTx/>
        <a:buFontTx/>
        <a:buNone/>
        <a:tabLst/>
        <a:defRPr b="0" baseline="0" cap="none" i="0" spc="0" strike="noStrike" sz="2800" u="none">
          <a:solidFill>
            <a:srgbClr val="000000"/>
          </a:solidFill>
          <a:uFillTx/>
          <a:latin typeface="+mn-lt"/>
          <a:ea typeface="+mn-ea"/>
          <a:cs typeface="+mn-cs"/>
          <a:sym typeface="Arial"/>
        </a:defRPr>
      </a:lvl5pPr>
      <a:lvl6pPr marL="0" marR="0" indent="0" algn="l" defTabSz="914400" rtl="0" latinLnBrk="0">
        <a:lnSpc>
          <a:spcPct val="100000"/>
        </a:lnSpc>
        <a:spcBef>
          <a:spcPts val="0"/>
        </a:spcBef>
        <a:spcAft>
          <a:spcPts val="0"/>
        </a:spcAft>
        <a:buClrTx/>
        <a:buSzTx/>
        <a:buFontTx/>
        <a:buNone/>
        <a:tabLst/>
        <a:defRPr b="0" baseline="0" cap="none" i="0" spc="0" strike="noStrike" sz="2800" u="none">
          <a:solidFill>
            <a:srgbClr val="000000"/>
          </a:solidFill>
          <a:uFillTx/>
          <a:latin typeface="+mn-lt"/>
          <a:ea typeface="+mn-ea"/>
          <a:cs typeface="+mn-cs"/>
          <a:sym typeface="Arial"/>
        </a:defRPr>
      </a:lvl6pPr>
      <a:lvl7pPr marL="0" marR="0" indent="0" algn="l" defTabSz="914400" rtl="0" latinLnBrk="0">
        <a:lnSpc>
          <a:spcPct val="100000"/>
        </a:lnSpc>
        <a:spcBef>
          <a:spcPts val="0"/>
        </a:spcBef>
        <a:spcAft>
          <a:spcPts val="0"/>
        </a:spcAft>
        <a:buClrTx/>
        <a:buSzTx/>
        <a:buFontTx/>
        <a:buNone/>
        <a:tabLst/>
        <a:defRPr b="0" baseline="0" cap="none" i="0" spc="0" strike="noStrike" sz="2800" u="none">
          <a:solidFill>
            <a:srgbClr val="000000"/>
          </a:solidFill>
          <a:uFillTx/>
          <a:latin typeface="+mn-lt"/>
          <a:ea typeface="+mn-ea"/>
          <a:cs typeface="+mn-cs"/>
          <a:sym typeface="Arial"/>
        </a:defRPr>
      </a:lvl7pPr>
      <a:lvl8pPr marL="0" marR="0" indent="0" algn="l" defTabSz="914400" rtl="0" latinLnBrk="0">
        <a:lnSpc>
          <a:spcPct val="100000"/>
        </a:lnSpc>
        <a:spcBef>
          <a:spcPts val="0"/>
        </a:spcBef>
        <a:spcAft>
          <a:spcPts val="0"/>
        </a:spcAft>
        <a:buClrTx/>
        <a:buSzTx/>
        <a:buFontTx/>
        <a:buNone/>
        <a:tabLst/>
        <a:defRPr b="0" baseline="0" cap="none" i="0" spc="0" strike="noStrike" sz="2800" u="none">
          <a:solidFill>
            <a:srgbClr val="000000"/>
          </a:solidFill>
          <a:uFillTx/>
          <a:latin typeface="+mn-lt"/>
          <a:ea typeface="+mn-ea"/>
          <a:cs typeface="+mn-cs"/>
          <a:sym typeface="Arial"/>
        </a:defRPr>
      </a:lvl8pPr>
      <a:lvl9pPr marL="0" marR="0" indent="0" algn="l" defTabSz="914400" rtl="0" latinLnBrk="0">
        <a:lnSpc>
          <a:spcPct val="100000"/>
        </a:lnSpc>
        <a:spcBef>
          <a:spcPts val="0"/>
        </a:spcBef>
        <a:spcAft>
          <a:spcPts val="0"/>
        </a:spcAft>
        <a:buClrTx/>
        <a:buSzTx/>
        <a:buFontTx/>
        <a:buNone/>
        <a:tabLst/>
        <a:defRPr b="0" baseline="0" cap="none" i="0" spc="0" strike="noStrike" sz="2800" u="none">
          <a:solidFill>
            <a:srgbClr val="000000"/>
          </a:solidFill>
          <a:uFillTx/>
          <a:latin typeface="+mn-lt"/>
          <a:ea typeface="+mn-ea"/>
          <a:cs typeface="+mn-cs"/>
          <a:sym typeface="Arial"/>
        </a:defRPr>
      </a:lvl9pPr>
    </p:titleStyle>
    <p:bodyStyle>
      <a:lvl1pPr marL="457200" marR="0" indent="-342900" algn="l" defTabSz="914400" rtl="0" latinLnBrk="0">
        <a:lnSpc>
          <a:spcPct val="115000"/>
        </a:lnSpc>
        <a:spcBef>
          <a:spcPts val="0"/>
        </a:spcBef>
        <a:spcAft>
          <a:spcPts val="0"/>
        </a:spcAft>
        <a:buClr>
          <a:srgbClr val="585858"/>
        </a:buClr>
        <a:buSzPts val="1800"/>
        <a:buFont typeface="Arial"/>
        <a:buChar char="●"/>
        <a:tabLst/>
        <a:defRPr b="0" baseline="0" cap="none" i="0" spc="0" strike="noStrike" sz="1800" u="none">
          <a:solidFill>
            <a:srgbClr val="585858"/>
          </a:solidFill>
          <a:uFillTx/>
          <a:latin typeface="+mn-lt"/>
          <a:ea typeface="+mn-ea"/>
          <a:cs typeface="+mn-cs"/>
          <a:sym typeface="Arial"/>
        </a:defRPr>
      </a:lvl1pPr>
      <a:lvl2pPr marL="1005114" marR="0" indent="-408213" algn="l" defTabSz="914400" rtl="0" latinLnBrk="0">
        <a:lnSpc>
          <a:spcPct val="115000"/>
        </a:lnSpc>
        <a:spcBef>
          <a:spcPts val="0"/>
        </a:spcBef>
        <a:spcAft>
          <a:spcPts val="0"/>
        </a:spcAft>
        <a:buClr>
          <a:srgbClr val="585858"/>
        </a:buClr>
        <a:buSzPts val="1800"/>
        <a:buFont typeface="Arial"/>
        <a:buChar char="○"/>
        <a:tabLst/>
        <a:defRPr b="0" baseline="0" cap="none" i="0" spc="0" strike="noStrike" sz="1800" u="none">
          <a:solidFill>
            <a:srgbClr val="585858"/>
          </a:solidFill>
          <a:uFillTx/>
          <a:latin typeface="+mn-lt"/>
          <a:ea typeface="+mn-ea"/>
          <a:cs typeface="+mn-cs"/>
          <a:sym typeface="Arial"/>
        </a:defRPr>
      </a:lvl2pPr>
      <a:lvl3pPr marL="1462314" marR="0" indent="-408214" algn="l" defTabSz="914400" rtl="0" latinLnBrk="0">
        <a:lnSpc>
          <a:spcPct val="115000"/>
        </a:lnSpc>
        <a:spcBef>
          <a:spcPts val="0"/>
        </a:spcBef>
        <a:spcAft>
          <a:spcPts val="0"/>
        </a:spcAft>
        <a:buClr>
          <a:srgbClr val="585858"/>
        </a:buClr>
        <a:buSzPts val="1800"/>
        <a:buFont typeface="Arial"/>
        <a:buChar char="■"/>
        <a:tabLst/>
        <a:defRPr b="0" baseline="0" cap="none" i="0" spc="0" strike="noStrike" sz="1800" u="none">
          <a:solidFill>
            <a:srgbClr val="585858"/>
          </a:solidFill>
          <a:uFillTx/>
          <a:latin typeface="+mn-lt"/>
          <a:ea typeface="+mn-ea"/>
          <a:cs typeface="+mn-cs"/>
          <a:sym typeface="Arial"/>
        </a:defRPr>
      </a:lvl3pPr>
      <a:lvl4pPr marL="1919514" marR="0" indent="-408214" algn="l" defTabSz="914400" rtl="0" latinLnBrk="0">
        <a:lnSpc>
          <a:spcPct val="115000"/>
        </a:lnSpc>
        <a:spcBef>
          <a:spcPts val="0"/>
        </a:spcBef>
        <a:spcAft>
          <a:spcPts val="0"/>
        </a:spcAft>
        <a:buClr>
          <a:srgbClr val="585858"/>
        </a:buClr>
        <a:buSzPts val="1800"/>
        <a:buFont typeface="Arial"/>
        <a:buChar char="●"/>
        <a:tabLst/>
        <a:defRPr b="0" baseline="0" cap="none" i="0" spc="0" strike="noStrike" sz="1800" u="none">
          <a:solidFill>
            <a:srgbClr val="585858"/>
          </a:solidFill>
          <a:uFillTx/>
          <a:latin typeface="+mn-lt"/>
          <a:ea typeface="+mn-ea"/>
          <a:cs typeface="+mn-cs"/>
          <a:sym typeface="Arial"/>
        </a:defRPr>
      </a:lvl4pPr>
      <a:lvl5pPr marL="2376714" marR="0" indent="-408214" algn="l" defTabSz="914400" rtl="0" latinLnBrk="0">
        <a:lnSpc>
          <a:spcPct val="115000"/>
        </a:lnSpc>
        <a:spcBef>
          <a:spcPts val="0"/>
        </a:spcBef>
        <a:spcAft>
          <a:spcPts val="0"/>
        </a:spcAft>
        <a:buClr>
          <a:srgbClr val="585858"/>
        </a:buClr>
        <a:buSzPts val="1800"/>
        <a:buFont typeface="Arial"/>
        <a:buChar char="○"/>
        <a:tabLst/>
        <a:defRPr b="0" baseline="0" cap="none" i="0" spc="0" strike="noStrike" sz="1800" u="none">
          <a:solidFill>
            <a:srgbClr val="585858"/>
          </a:solidFill>
          <a:uFillTx/>
          <a:latin typeface="+mn-lt"/>
          <a:ea typeface="+mn-ea"/>
          <a:cs typeface="+mn-cs"/>
          <a:sym typeface="Arial"/>
        </a:defRPr>
      </a:lvl5pPr>
      <a:lvl6pPr marL="2833914" marR="0" indent="-408214" algn="l" defTabSz="914400" rtl="0" latinLnBrk="0">
        <a:lnSpc>
          <a:spcPct val="115000"/>
        </a:lnSpc>
        <a:spcBef>
          <a:spcPts val="0"/>
        </a:spcBef>
        <a:spcAft>
          <a:spcPts val="0"/>
        </a:spcAft>
        <a:buClr>
          <a:srgbClr val="585858"/>
        </a:buClr>
        <a:buSzPts val="1800"/>
        <a:buFont typeface="Arial"/>
        <a:buChar char="■"/>
        <a:tabLst/>
        <a:defRPr b="0" baseline="0" cap="none" i="0" spc="0" strike="noStrike" sz="1800" u="none">
          <a:solidFill>
            <a:srgbClr val="585858"/>
          </a:solidFill>
          <a:uFillTx/>
          <a:latin typeface="+mn-lt"/>
          <a:ea typeface="+mn-ea"/>
          <a:cs typeface="+mn-cs"/>
          <a:sym typeface="Arial"/>
        </a:defRPr>
      </a:lvl6pPr>
      <a:lvl7pPr marL="3291113" marR="0" indent="-408214" algn="l" defTabSz="914400" rtl="0" latinLnBrk="0">
        <a:lnSpc>
          <a:spcPct val="115000"/>
        </a:lnSpc>
        <a:spcBef>
          <a:spcPts val="0"/>
        </a:spcBef>
        <a:spcAft>
          <a:spcPts val="0"/>
        </a:spcAft>
        <a:buClr>
          <a:srgbClr val="585858"/>
        </a:buClr>
        <a:buSzPts val="1800"/>
        <a:buFont typeface="Arial"/>
        <a:buChar char="●"/>
        <a:tabLst/>
        <a:defRPr b="0" baseline="0" cap="none" i="0" spc="0" strike="noStrike" sz="1800" u="none">
          <a:solidFill>
            <a:srgbClr val="585858"/>
          </a:solidFill>
          <a:uFillTx/>
          <a:latin typeface="+mn-lt"/>
          <a:ea typeface="+mn-ea"/>
          <a:cs typeface="+mn-cs"/>
          <a:sym typeface="Arial"/>
        </a:defRPr>
      </a:lvl7pPr>
      <a:lvl8pPr marL="3748313" marR="0" indent="-408213" algn="l" defTabSz="914400" rtl="0" latinLnBrk="0">
        <a:lnSpc>
          <a:spcPct val="115000"/>
        </a:lnSpc>
        <a:spcBef>
          <a:spcPts val="0"/>
        </a:spcBef>
        <a:spcAft>
          <a:spcPts val="0"/>
        </a:spcAft>
        <a:buClr>
          <a:srgbClr val="585858"/>
        </a:buClr>
        <a:buSzPts val="1800"/>
        <a:buFont typeface="Arial"/>
        <a:buChar char="○"/>
        <a:tabLst/>
        <a:defRPr b="0" baseline="0" cap="none" i="0" spc="0" strike="noStrike" sz="1800" u="none">
          <a:solidFill>
            <a:srgbClr val="585858"/>
          </a:solidFill>
          <a:uFillTx/>
          <a:latin typeface="+mn-lt"/>
          <a:ea typeface="+mn-ea"/>
          <a:cs typeface="+mn-cs"/>
          <a:sym typeface="Arial"/>
        </a:defRPr>
      </a:lvl8pPr>
      <a:lvl9pPr marL="4205513" marR="0" indent="-408213" algn="l" defTabSz="914400" rtl="0" latinLnBrk="0">
        <a:lnSpc>
          <a:spcPct val="115000"/>
        </a:lnSpc>
        <a:spcBef>
          <a:spcPts val="0"/>
        </a:spcBef>
        <a:spcAft>
          <a:spcPts val="0"/>
        </a:spcAft>
        <a:buClr>
          <a:srgbClr val="585858"/>
        </a:buClr>
        <a:buSzPts val="1800"/>
        <a:buFont typeface="Arial"/>
        <a:buChar char="■"/>
        <a:tabLst/>
        <a:defRPr b="0" baseline="0" cap="none" i="0" spc="0" strike="noStrike" sz="1800" u="none">
          <a:solidFill>
            <a:srgbClr val="585858"/>
          </a:solidFill>
          <a:uFillTx/>
          <a:latin typeface="+mn-lt"/>
          <a:ea typeface="+mn-ea"/>
          <a:cs typeface="+mn-cs"/>
          <a:sym typeface="Arial"/>
        </a:defRPr>
      </a:lvl9pPr>
    </p:bodyStyle>
    <p:otherStyle>
      <a:lvl1pPr marL="0" marR="0" indent="0" algn="r" defTabSz="914400" rtl="0" latinLnBrk="0">
        <a:lnSpc>
          <a:spcPct val="100000"/>
        </a:lnSpc>
        <a:spcBef>
          <a:spcPts val="0"/>
        </a:spcBef>
        <a:spcAft>
          <a:spcPts val="0"/>
        </a:spcAft>
        <a:buClrTx/>
        <a:buSzTx/>
        <a:buFontTx/>
        <a:buNone/>
        <a:tabLst/>
        <a:defRPr b="0" baseline="0" cap="none" i="0" spc="0" strike="noStrike" sz="1000" u="none">
          <a:solidFill>
            <a:schemeClr val="tx1"/>
          </a:solidFill>
          <a:uFillTx/>
          <a:latin typeface="+mn-lt"/>
          <a:ea typeface="+mn-ea"/>
          <a:cs typeface="+mn-cs"/>
          <a:sym typeface="Arial"/>
        </a:defRPr>
      </a:lvl1pPr>
      <a:lvl2pPr marL="0" marR="0" indent="0" algn="r" defTabSz="914400" rtl="0" latinLnBrk="0">
        <a:lnSpc>
          <a:spcPct val="100000"/>
        </a:lnSpc>
        <a:spcBef>
          <a:spcPts val="0"/>
        </a:spcBef>
        <a:spcAft>
          <a:spcPts val="0"/>
        </a:spcAft>
        <a:buClrTx/>
        <a:buSzTx/>
        <a:buFontTx/>
        <a:buNone/>
        <a:tabLst/>
        <a:defRPr b="0" baseline="0" cap="none" i="0" spc="0" strike="noStrike" sz="1000" u="none">
          <a:solidFill>
            <a:schemeClr val="tx1"/>
          </a:solidFill>
          <a:uFillTx/>
          <a:latin typeface="+mn-lt"/>
          <a:ea typeface="+mn-ea"/>
          <a:cs typeface="+mn-cs"/>
          <a:sym typeface="Arial"/>
        </a:defRPr>
      </a:lvl2pPr>
      <a:lvl3pPr marL="0" marR="0" indent="0" algn="r" defTabSz="914400" rtl="0" latinLnBrk="0">
        <a:lnSpc>
          <a:spcPct val="100000"/>
        </a:lnSpc>
        <a:spcBef>
          <a:spcPts val="0"/>
        </a:spcBef>
        <a:spcAft>
          <a:spcPts val="0"/>
        </a:spcAft>
        <a:buClrTx/>
        <a:buSzTx/>
        <a:buFontTx/>
        <a:buNone/>
        <a:tabLst/>
        <a:defRPr b="0" baseline="0" cap="none" i="0" spc="0" strike="noStrike" sz="1000" u="none">
          <a:solidFill>
            <a:schemeClr val="tx1"/>
          </a:solidFill>
          <a:uFillTx/>
          <a:latin typeface="+mn-lt"/>
          <a:ea typeface="+mn-ea"/>
          <a:cs typeface="+mn-cs"/>
          <a:sym typeface="Arial"/>
        </a:defRPr>
      </a:lvl3pPr>
      <a:lvl4pPr marL="0" marR="0" indent="0" algn="r" defTabSz="914400" rtl="0" latinLnBrk="0">
        <a:lnSpc>
          <a:spcPct val="100000"/>
        </a:lnSpc>
        <a:spcBef>
          <a:spcPts val="0"/>
        </a:spcBef>
        <a:spcAft>
          <a:spcPts val="0"/>
        </a:spcAft>
        <a:buClrTx/>
        <a:buSzTx/>
        <a:buFontTx/>
        <a:buNone/>
        <a:tabLst/>
        <a:defRPr b="0" baseline="0" cap="none" i="0" spc="0" strike="noStrike" sz="1000" u="none">
          <a:solidFill>
            <a:schemeClr val="tx1"/>
          </a:solidFill>
          <a:uFillTx/>
          <a:latin typeface="+mn-lt"/>
          <a:ea typeface="+mn-ea"/>
          <a:cs typeface="+mn-cs"/>
          <a:sym typeface="Arial"/>
        </a:defRPr>
      </a:lvl4pPr>
      <a:lvl5pPr marL="0" marR="0" indent="0" algn="r" defTabSz="914400" rtl="0" latinLnBrk="0">
        <a:lnSpc>
          <a:spcPct val="100000"/>
        </a:lnSpc>
        <a:spcBef>
          <a:spcPts val="0"/>
        </a:spcBef>
        <a:spcAft>
          <a:spcPts val="0"/>
        </a:spcAft>
        <a:buClrTx/>
        <a:buSzTx/>
        <a:buFontTx/>
        <a:buNone/>
        <a:tabLst/>
        <a:defRPr b="0" baseline="0" cap="none" i="0" spc="0" strike="noStrike" sz="1000" u="none">
          <a:solidFill>
            <a:schemeClr val="tx1"/>
          </a:solidFill>
          <a:uFillTx/>
          <a:latin typeface="+mn-lt"/>
          <a:ea typeface="+mn-ea"/>
          <a:cs typeface="+mn-cs"/>
          <a:sym typeface="Arial"/>
        </a:defRPr>
      </a:lvl5pPr>
      <a:lvl6pPr marL="0" marR="0" indent="0" algn="r" defTabSz="914400" rtl="0" latinLnBrk="0">
        <a:lnSpc>
          <a:spcPct val="100000"/>
        </a:lnSpc>
        <a:spcBef>
          <a:spcPts val="0"/>
        </a:spcBef>
        <a:spcAft>
          <a:spcPts val="0"/>
        </a:spcAft>
        <a:buClrTx/>
        <a:buSzTx/>
        <a:buFontTx/>
        <a:buNone/>
        <a:tabLst/>
        <a:defRPr b="0" baseline="0" cap="none" i="0" spc="0" strike="noStrike" sz="1000" u="none">
          <a:solidFill>
            <a:schemeClr val="tx1"/>
          </a:solidFill>
          <a:uFillTx/>
          <a:latin typeface="+mn-lt"/>
          <a:ea typeface="+mn-ea"/>
          <a:cs typeface="+mn-cs"/>
          <a:sym typeface="Arial"/>
        </a:defRPr>
      </a:lvl6pPr>
      <a:lvl7pPr marL="0" marR="0" indent="0" algn="r" defTabSz="914400" rtl="0" latinLnBrk="0">
        <a:lnSpc>
          <a:spcPct val="100000"/>
        </a:lnSpc>
        <a:spcBef>
          <a:spcPts val="0"/>
        </a:spcBef>
        <a:spcAft>
          <a:spcPts val="0"/>
        </a:spcAft>
        <a:buClrTx/>
        <a:buSzTx/>
        <a:buFontTx/>
        <a:buNone/>
        <a:tabLst/>
        <a:defRPr b="0" baseline="0" cap="none" i="0" spc="0" strike="noStrike" sz="1000" u="none">
          <a:solidFill>
            <a:schemeClr val="tx1"/>
          </a:solidFill>
          <a:uFillTx/>
          <a:latin typeface="+mn-lt"/>
          <a:ea typeface="+mn-ea"/>
          <a:cs typeface="+mn-cs"/>
          <a:sym typeface="Arial"/>
        </a:defRPr>
      </a:lvl7pPr>
      <a:lvl8pPr marL="0" marR="0" indent="0" algn="r" defTabSz="914400" rtl="0" latinLnBrk="0">
        <a:lnSpc>
          <a:spcPct val="100000"/>
        </a:lnSpc>
        <a:spcBef>
          <a:spcPts val="0"/>
        </a:spcBef>
        <a:spcAft>
          <a:spcPts val="0"/>
        </a:spcAft>
        <a:buClrTx/>
        <a:buSzTx/>
        <a:buFontTx/>
        <a:buNone/>
        <a:tabLst/>
        <a:defRPr b="0" baseline="0" cap="none" i="0" spc="0" strike="noStrike" sz="1000" u="none">
          <a:solidFill>
            <a:schemeClr val="tx1"/>
          </a:solidFill>
          <a:uFillTx/>
          <a:latin typeface="+mn-lt"/>
          <a:ea typeface="+mn-ea"/>
          <a:cs typeface="+mn-cs"/>
          <a:sym typeface="Arial"/>
        </a:defRPr>
      </a:lvl8pPr>
      <a:lvl9pPr marL="0" marR="0" indent="0" algn="r" defTabSz="914400" rtl="0" latinLnBrk="0">
        <a:lnSpc>
          <a:spcPct val="100000"/>
        </a:lnSpc>
        <a:spcBef>
          <a:spcPts val="0"/>
        </a:spcBef>
        <a:spcAft>
          <a:spcPts val="0"/>
        </a:spcAft>
        <a:buClrTx/>
        <a:buSzTx/>
        <a:buFontTx/>
        <a:buNone/>
        <a:tabLst/>
        <a:defRPr b="0" baseline="0" cap="none" i="0" spc="0" strike="noStrike" sz="1000" u="none">
          <a:solidFill>
            <a:schemeClr val="tx1"/>
          </a:solidFill>
          <a:uFillTx/>
          <a:latin typeface="+mn-lt"/>
          <a:ea typeface="+mn-ea"/>
          <a:cs typeface="+mn-cs"/>
          <a:sym typeface="Arial"/>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xml"/><Relationship Id="rId3" Type="http://schemas.openxmlformats.org/officeDocument/2006/relationships/image" Target="../media/image1.gif"/><Relationship Id="rId4" Type="http://schemas.openxmlformats.org/officeDocument/2006/relationships/image" Target="../media/image1.jpeg"/></Relationships>

</file>

<file path=ppt/slides/_rels/slide10.xml.rels><?xml version="1.0" encoding="UTF-8"?>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6.xml"/></Relationships>

</file>

<file path=ppt/slides/_rels/slide11.xml.rels><?xml version="1.0" encoding="UTF-8"?>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7.xml"/><Relationship Id="rId3" Type="http://schemas.openxmlformats.org/officeDocument/2006/relationships/image" Target="../media/image6.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 Id="rId3" Type="http://schemas.openxmlformats.org/officeDocument/2006/relationships/image" Target="../media/image7.png"/><Relationship Id="rId4" Type="http://schemas.openxmlformats.org/officeDocument/2006/relationships/image" Target="../media/image2.jpeg"/><Relationship Id="rId5" Type="http://schemas.openxmlformats.org/officeDocument/2006/relationships/image" Target="../media/image8.png"/><Relationship Id="rId6" Type="http://schemas.openxmlformats.org/officeDocument/2006/relationships/image" Target="../media/image9.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9.xml"/><Relationship Id="rId3" Type="http://schemas.openxmlformats.org/officeDocument/2006/relationships/image" Target="../media/image10.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10.xml"/><Relationship Id="rId3" Type="http://schemas.openxmlformats.org/officeDocument/2006/relationships/image" Target="../media/image11.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11.xml"/><Relationship Id="rId3" Type="http://schemas.openxmlformats.org/officeDocument/2006/relationships/image" Target="../media/image3.jpeg"/></Relationships>

</file>

<file path=ppt/slides/_rels/slide16.xml.rels><?xml version="1.0" encoding="UTF-8"?>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2.xml"/><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14.png"/><Relationship Id="rId6" Type="http://schemas.openxmlformats.org/officeDocument/2006/relationships/image" Target="../media/image15.png"/><Relationship Id="rId7" Type="http://schemas.openxmlformats.org/officeDocument/2006/relationships/image" Target="../media/image16.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13.xml"/><Relationship Id="rId3" Type="http://schemas.openxmlformats.org/officeDocument/2006/relationships/image" Target="../media/image17.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14.xml"/></Relationships>

</file>

<file path=ppt/slides/_rels/slide19.xml.rels><?xml version="1.0" encoding="UTF-8"?>
<Relationships xmlns="http://schemas.openxmlformats.org/package/2006/relationships"><Relationship Id="rId1" Type="http://schemas.openxmlformats.org/officeDocument/2006/relationships/slideLayout" Target="../slideLayouts/slideLayout48.xml"/></Relationships>

</file>

<file path=ppt/slides/_rels/slide2.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3.png"/></Relationships>

</file>

<file path=ppt/slides/_rels/slide20.xml.rels><?xml version="1.0" encoding="UTF-8"?>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image" Target="../media/image18.png"/></Relationships>

</file>

<file path=ppt/slides/_rels/slide21.xml.rels><?xml version="1.0" encoding="UTF-8"?>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image" Target="../media/image19.png"/></Relationships>

</file>

<file path=ppt/slides/_rels/slide2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0.png"/></Relationships>

</file>

<file path=ppt/slides/_rels/slide23.xml.rels><?xml version="1.0" encoding="UTF-8"?>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image" Target="../media/image21.png"/></Relationships>

</file>

<file path=ppt/slides/_rels/slide24.xml.rels><?xml version="1.0" encoding="UTF-8"?>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5.xml"/><Relationship Id="rId3" Type="http://schemas.openxmlformats.org/officeDocument/2006/relationships/image" Target="../media/image22.png"/></Relationships>

</file>

<file path=ppt/slides/_rels/slide25.xml.rels><?xml version="1.0" encoding="UTF-8"?>
<Relationships xmlns="http://schemas.openxmlformats.org/package/2006/relationships"><Relationship Id="rId1" Type="http://schemas.openxmlformats.org/officeDocument/2006/relationships/slideLayout" Target="../slideLayouts/slideLayout30.xml"/></Relationships>

</file>

<file path=ppt/slides/_rels/slide26.xml.rels><?xml version="1.0" encoding="UTF-8"?>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6.xml"/><Relationship Id="rId3" Type="http://schemas.openxmlformats.org/officeDocument/2006/relationships/image" Target="../media/image23.png"/></Relationships>

</file>

<file path=ppt/slides/_rels/slide27.xml.rels><?xml version="1.0" encoding="UTF-8"?>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7.xml"/><Relationship Id="rId3" Type="http://schemas.openxmlformats.org/officeDocument/2006/relationships/image" Target="../media/image24.png"/></Relationships>

</file>

<file path=ppt/slides/_rels/slide28.xml.rels><?xml version="1.0" encoding="UTF-8"?>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8.xml"/></Relationships>

</file>

<file path=ppt/slides/_rels/slide3.xml.rels><?xml version="1.0" encoding="UTF-8"?>
<Relationships xmlns="http://schemas.openxmlformats.org/package/2006/relationships"><Relationship Id="rId1" Type="http://schemas.openxmlformats.org/officeDocument/2006/relationships/slideLayout" Target="../slideLayouts/slideLayout49.xml"/></Relationships>

</file>

<file path=ppt/slides/_rels/slide4.xml.rels><?xml version="1.0" encoding="UTF-8"?>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xml"/><Relationship Id="rId3" Type="http://schemas.openxmlformats.org/officeDocument/2006/relationships/image" Target="../media/image4.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3.xml"/><Relationship Id="rId3" Type="http://schemas.openxmlformats.org/officeDocument/2006/relationships/image" Target="../media/image1.tif"/></Relationships>

</file>

<file path=ppt/slides/_rels/slide6.xml.rels><?xml version="1.0" encoding="UTF-8"?>
<Relationships xmlns="http://schemas.openxmlformats.org/package/2006/relationships"><Relationship Id="rId1" Type="http://schemas.openxmlformats.org/officeDocument/2006/relationships/slideLayout" Target="../slideLayouts/slideLayout33.xml"/></Relationships>

</file>

<file path=ppt/slides/_rels/slide7.xml.rels><?xml version="1.0" encoding="UTF-8"?>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4.xml"/></Relationships>

</file>

<file path=ppt/slides/_rels/slide9.xml.rels><?xml version="1.0" encoding="UTF-8"?>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5.xml"/><Relationship Id="rId3"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536" name="Google Shape;211;p51" descr="Google Shape;211;p51"/>
          <p:cNvPicPr>
            <a:picLocks noChangeAspect="0"/>
          </p:cNvPicPr>
          <p:nvPr/>
        </p:nvPicPr>
        <p:blipFill>
          <a:blip r:embed="rId3">
            <a:extLst/>
          </a:blip>
          <a:stretch>
            <a:fillRect/>
          </a:stretch>
        </p:blipFill>
        <p:spPr>
          <a:xfrm>
            <a:off x="1902773" y="1316773"/>
            <a:ext cx="5338454" cy="3389704"/>
          </a:xfrm>
          <a:prstGeom prst="rect">
            <a:avLst/>
          </a:prstGeom>
          <a:ln w="12700">
            <a:miter lim="400000"/>
          </a:ln>
        </p:spPr>
      </p:pic>
      <p:sp>
        <p:nvSpPr>
          <p:cNvPr id="537" name="Google Shape;212;p51"/>
          <p:cNvSpPr txBox="1"/>
          <p:nvPr/>
        </p:nvSpPr>
        <p:spPr>
          <a:xfrm>
            <a:off x="1335436" y="467492"/>
            <a:ext cx="6633900" cy="767047"/>
          </a:xfrm>
          <a:prstGeom prst="rect">
            <a:avLst/>
          </a:prstGeom>
          <a:ln w="12700">
            <a:miter lim="400000"/>
          </a:ln>
          <a:extLst>
            <a:ext uri="{C572A759-6A51-4108-AA02-DFA0A04FC94B}">
              <ma14:wrappingTextBoxFlag xmlns:ma14="http://schemas.microsoft.com/office/mac/drawingml/2011/main" val="1"/>
            </a:ext>
          </a:extLst>
        </p:spPr>
        <p:txBody>
          <a:bodyPr lIns="91422" tIns="91422" rIns="91422" bIns="91422">
            <a:spAutoFit/>
          </a:bodyPr>
          <a:lstStyle>
            <a:lvl1pPr>
              <a:defRPr sz="3800">
                <a:solidFill>
                  <a:srgbClr val="0078C4"/>
                </a:solidFill>
                <a:latin typeface="EB Garamond Regular"/>
                <a:ea typeface="EB Garamond Regular"/>
                <a:cs typeface="EB Garamond Regular"/>
                <a:sym typeface="EB Garamond Regular"/>
              </a:defRPr>
            </a:lvl1pPr>
          </a:lstStyle>
          <a:p>
            <a:pPr/>
            <a:r>
              <a:t>Course Registration System</a:t>
            </a:r>
          </a:p>
        </p:txBody>
      </p:sp>
      <p:pic>
        <p:nvPicPr>
          <p:cNvPr id="538" name="Google Shape;858;p32" descr="Google Shape;858;p32"/>
          <p:cNvPicPr>
            <a:picLocks noChangeAspect="1"/>
          </p:cNvPicPr>
          <p:nvPr/>
        </p:nvPicPr>
        <p:blipFill>
          <a:blip r:embed="rId4">
            <a:alphaModFix amt="92000"/>
            <a:extLst/>
          </a:blip>
          <a:stretch>
            <a:fillRect/>
          </a:stretch>
        </p:blipFill>
        <p:spPr>
          <a:xfrm>
            <a:off x="2208943" y="1498939"/>
            <a:ext cx="4726114" cy="3203462"/>
          </a:xfrm>
          <a:prstGeom prst="rect">
            <a:avLst/>
          </a:prstGeom>
          <a:ln w="12700">
            <a:miter lim="400000"/>
          </a:ln>
        </p:spPr>
      </p:pic>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aphicFrame>
        <p:nvGraphicFramePr>
          <p:cNvPr id="706" name="Google Shape;392;p61"/>
          <p:cNvGraphicFramePr/>
          <p:nvPr/>
        </p:nvGraphicFramePr>
        <p:xfrm>
          <a:off x="1084287" y="408151"/>
          <a:ext cx="7332328" cy="3732034"/>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2606582"/>
                <a:gridCol w="4725745"/>
              </a:tblGrid>
              <a:tr h="560371">
                <a:tc>
                  <a:txBody>
                    <a:bodyPr/>
                    <a:lstStyle/>
                    <a:p>
                      <a:pPr algn="l">
                        <a:defRPr sz="1800"/>
                      </a:pPr>
                      <a:r>
                        <a:rPr b="1" sz="1400">
                          <a:latin typeface="EB Garamond"/>
                          <a:ea typeface="EB Garamond"/>
                          <a:cs typeface="EB Garamond"/>
                          <a:sym typeface="EB Garamond"/>
                        </a:rPr>
                        <a:t>Name</a:t>
                      </a:r>
                    </a:p>
                  </a:txBody>
                  <a:tcPr marL="91425" marR="91425" marT="91425" marB="91425" anchor="t" anchorCtr="0" horzOverflow="overflow"/>
                </a:tc>
                <a:tc>
                  <a:txBody>
                    <a:bodyPr/>
                    <a:lstStyle/>
                    <a:p>
                      <a:pPr algn="l">
                        <a:defRPr sz="1800"/>
                      </a:pPr>
                      <a:r>
                        <a:rPr b="1" sz="1400">
                          <a:latin typeface="EB Garamond"/>
                          <a:ea typeface="EB Garamond"/>
                          <a:cs typeface="EB Garamond"/>
                          <a:sym typeface="EB Garamond"/>
                        </a:rPr>
                        <a:t>Responsibility</a:t>
                      </a:r>
                    </a:p>
                  </a:txBody>
                  <a:tcPr marL="91425" marR="91425" marT="91425" marB="91425" anchor="t" anchorCtr="0" horzOverflow="overflow"/>
                </a:tc>
              </a:tr>
              <a:tr h="484214">
                <a:tc>
                  <a:txBody>
                    <a:bodyPr/>
                    <a:lstStyle/>
                    <a:p>
                      <a:pPr algn="l">
                        <a:defRPr sz="1800"/>
                      </a:pPr>
                      <a:r>
                        <a:rPr sz="1400">
                          <a:latin typeface="EB Garamond"/>
                          <a:ea typeface="EB Garamond"/>
                          <a:cs typeface="EB Garamond"/>
                          <a:sym typeface="EB Garamond"/>
                        </a:rPr>
                        <a:t>Vartika</a:t>
                      </a:r>
                    </a:p>
                  </a:txBody>
                  <a:tcPr marL="91425" marR="91425" marT="91425" marB="91425" anchor="t" anchorCtr="0" horzOverflow="overflow"/>
                </a:tc>
                <a:tc>
                  <a:txBody>
                    <a:bodyPr/>
                    <a:lstStyle/>
                    <a:p>
                      <a:pPr algn="l">
                        <a:defRPr sz="1800"/>
                      </a:pPr>
                      <a:r>
                        <a:rPr sz="1400">
                          <a:latin typeface="EB Garamond"/>
                          <a:ea typeface="EB Garamond"/>
                          <a:cs typeface="EB Garamond"/>
                          <a:sym typeface="EB Garamond"/>
                        </a:rPr>
                        <a:t>Use case diagram, DAO, Service, Business</a:t>
                      </a:r>
                    </a:p>
                  </a:txBody>
                  <a:tcPr marL="91425" marR="91425" marT="91425" marB="91425" anchor="t" anchorCtr="0" horzOverflow="overflow"/>
                </a:tc>
              </a:tr>
              <a:tr h="497720">
                <a:tc>
                  <a:txBody>
                    <a:bodyPr/>
                    <a:lstStyle/>
                    <a:p>
                      <a:pPr algn="l">
                        <a:defRPr sz="1800"/>
                      </a:pPr>
                      <a:r>
                        <a:rPr sz="1400">
                          <a:latin typeface="EB Garamond"/>
                          <a:ea typeface="EB Garamond"/>
                          <a:cs typeface="EB Garamond"/>
                          <a:sym typeface="EB Garamond"/>
                        </a:rPr>
                        <a:t>Rohan Mitra</a:t>
                      </a:r>
                    </a:p>
                  </a:txBody>
                  <a:tcPr marL="91425" marR="91425" marT="91425" marB="91425" anchor="t" anchorCtr="0" horzOverflow="overflow"/>
                </a:tc>
                <a:tc>
                  <a:txBody>
                    <a:bodyPr/>
                    <a:lstStyle/>
                    <a:p>
                      <a:pPr algn="l">
                        <a:defRPr sz="1800"/>
                      </a:pPr>
                      <a:r>
                        <a:rPr sz="1400"/>
                        <a:t>DAO, Services , Business, Testing</a:t>
                      </a:r>
                    </a:p>
                  </a:txBody>
                  <a:tcPr marL="0" marR="0" marT="0" marB="0" anchor="t" anchorCtr="0" horzOverflow="overflow"/>
                </a:tc>
              </a:tr>
              <a:tr h="474667">
                <a:tc>
                  <a:txBody>
                    <a:bodyPr/>
                    <a:lstStyle/>
                    <a:p>
                      <a:pPr algn="l">
                        <a:defRPr sz="1800"/>
                      </a:pPr>
                      <a:r>
                        <a:rPr sz="1400">
                          <a:latin typeface="EB Garamond"/>
                          <a:ea typeface="EB Garamond"/>
                          <a:cs typeface="EB Garamond"/>
                          <a:sym typeface="EB Garamond"/>
                        </a:rPr>
                        <a:t>Srujana Sri Rasaputra</a:t>
                      </a:r>
                    </a:p>
                  </a:txBody>
                  <a:tcPr marL="91425" marR="91425" marT="91425" marB="91425" anchor="t" anchorCtr="0" horzOverflow="overflow"/>
                </a:tc>
                <a:tc>
                  <a:txBody>
                    <a:bodyPr/>
                    <a:lstStyle/>
                    <a:p>
                      <a:pPr algn="l">
                        <a:defRPr sz="1800"/>
                      </a:pPr>
                      <a:r>
                        <a:rPr sz="1400"/>
                        <a:t> Business , Presentation</a:t>
                      </a:r>
                    </a:p>
                  </a:txBody>
                  <a:tcPr marL="0" marR="0" marT="0" marB="0" anchor="t" anchorCtr="0" horzOverflow="overflow"/>
                </a:tc>
              </a:tr>
              <a:tr h="483889">
                <a:tc>
                  <a:txBody>
                    <a:bodyPr/>
                    <a:lstStyle/>
                    <a:p>
                      <a:pPr algn="l">
                        <a:defRPr sz="1800"/>
                      </a:pPr>
                      <a:r>
                        <a:rPr sz="1400">
                          <a:latin typeface="EB Garamond"/>
                          <a:ea typeface="EB Garamond"/>
                          <a:cs typeface="EB Garamond"/>
                          <a:sym typeface="EB Garamond"/>
                        </a:rPr>
                        <a:t>Dama Asritha Vyshnavi</a:t>
                      </a:r>
                    </a:p>
                  </a:txBody>
                  <a:tcPr marL="91425" marR="91425" marT="91425" marB="91425" anchor="t" anchorCtr="0" horzOverflow="overflow"/>
                </a:tc>
                <a:tc>
                  <a:txBody>
                    <a:bodyPr/>
                    <a:lstStyle/>
                    <a:p>
                      <a:pPr algn="l">
                        <a:defRPr sz="1800"/>
                      </a:pPr>
                      <a:r>
                        <a:rPr sz="1400"/>
                        <a:t>Business, Presentation</a:t>
                      </a:r>
                    </a:p>
                  </a:txBody>
                  <a:tcPr marL="0" marR="0" marT="0" marB="0" anchor="t" anchorCtr="0" horzOverflow="overflow"/>
                </a:tc>
              </a:tr>
              <a:tr h="408274">
                <a:tc>
                  <a:txBody>
                    <a:bodyPr/>
                    <a:lstStyle/>
                    <a:p>
                      <a:pPr algn="l">
                        <a:defRPr sz="1800"/>
                      </a:pPr>
                      <a:r>
                        <a:rPr sz="1400">
                          <a:latin typeface="EB Garamond"/>
                          <a:ea typeface="EB Garamond"/>
                          <a:cs typeface="EB Garamond"/>
                          <a:sym typeface="EB Garamond"/>
                        </a:rPr>
                        <a:t>Rishabh</a:t>
                      </a:r>
                    </a:p>
                  </a:txBody>
                  <a:tcPr marL="91425" marR="91425" marT="91425" marB="91425" anchor="t" anchorCtr="0" horzOverflow="overflow"/>
                </a:tc>
                <a:tc>
                  <a:txBody>
                    <a:bodyPr/>
                    <a:lstStyle/>
                    <a:p>
                      <a:pPr algn="l">
                        <a:defRPr sz="1400"/>
                      </a:pPr>
                      <a:r>
                        <a:t>Bean, Exceptions</a:t>
                      </a:r>
                    </a:p>
                  </a:txBody>
                  <a:tcPr marL="0" marR="0" marT="0" marB="0" anchor="t" anchorCtr="0" horzOverflow="overflow"/>
                </a:tc>
              </a:tr>
              <a:tr h="411449">
                <a:tc>
                  <a:txBody>
                    <a:bodyPr/>
                    <a:lstStyle/>
                    <a:p>
                      <a:pPr algn="l">
                        <a:defRPr sz="1800"/>
                      </a:pPr>
                      <a:r>
                        <a:rPr sz="1400">
                          <a:latin typeface="EB Garamond"/>
                          <a:ea typeface="EB Garamond"/>
                          <a:cs typeface="EB Garamond"/>
                          <a:sym typeface="EB Garamond"/>
                        </a:rPr>
                        <a:t>Prajwal</a:t>
                      </a:r>
                    </a:p>
                  </a:txBody>
                  <a:tcPr marL="91425" marR="91425" marT="91425" marB="91425" anchor="t" anchorCtr="0" horzOverflow="overflow"/>
                </a:tc>
                <a:tc>
                  <a:txBody>
                    <a:bodyPr/>
                    <a:lstStyle/>
                    <a:p>
                      <a:pPr algn="l">
                        <a:defRPr sz="1800"/>
                      </a:pPr>
                      <a:r>
                        <a:rPr sz="1400">
                          <a:latin typeface="EB Garamond"/>
                          <a:ea typeface="EB Garamond"/>
                          <a:cs typeface="EB Garamond"/>
                          <a:sym typeface="EB Garamond"/>
                        </a:rPr>
                        <a:t>Bean, Exceptions</a:t>
                      </a:r>
                    </a:p>
                  </a:txBody>
                  <a:tcPr marL="91425" marR="91425" marT="91425" marB="91425" anchor="t" anchorCtr="0" horzOverflow="overflow">
                    <a:lnB w="12700">
                      <a:miter lim="400000"/>
                    </a:lnB>
                  </a:tcPr>
                </a:tc>
              </a:tr>
              <a:tr h="411449">
                <a:tc>
                  <a:txBody>
                    <a:bodyPr/>
                    <a:lstStyle/>
                    <a:p>
                      <a:pPr algn="l">
                        <a:defRPr sz="1800"/>
                      </a:pPr>
                      <a:r>
                        <a:rPr sz="1400">
                          <a:latin typeface="EB Garamond"/>
                          <a:ea typeface="EB Garamond"/>
                          <a:cs typeface="EB Garamond"/>
                          <a:sym typeface="EB Garamond"/>
                        </a:rPr>
                        <a:t>Shivali </a:t>
                      </a:r>
                    </a:p>
                  </a:txBody>
                  <a:tcPr marL="91425" marR="91425" marT="91425" marB="91425" anchor="t" anchorCtr="0" horzOverflow="overflow"/>
                </a:tc>
                <a:tc>
                  <a:txBody>
                    <a:bodyPr/>
                    <a:lstStyle/>
                    <a:p>
                      <a:pPr algn="l">
                        <a:defRPr sz="1800"/>
                      </a:pPr>
                      <a:r>
                        <a:rPr sz="1400">
                          <a:latin typeface="EB Garamond"/>
                          <a:ea typeface="EB Garamond"/>
                          <a:cs typeface="EB Garamond"/>
                          <a:sym typeface="EB Garamond"/>
                        </a:rPr>
                        <a:t>Class diagram, Exceptions</a:t>
                      </a:r>
                    </a:p>
                  </a:txBody>
                  <a:tcPr marL="91425" marR="91425" marT="91425" marB="91425" anchor="t" anchorCtr="0" horzOverflow="overflow">
                    <a:lnT w="12700">
                      <a:miter lim="400000"/>
                    </a:lnT>
                    <a:lnB w="12700">
                      <a:miter lim="400000"/>
                    </a:lnB>
                  </a:tcPr>
                </a:tc>
              </a:tr>
            </a:tbl>
          </a:graphicData>
        </a:graphic>
      </p:graphicFrame>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10" name="Title 2"/>
          <p:cNvSpPr txBox="1"/>
          <p:nvPr>
            <p:ph type="title"/>
          </p:nvPr>
        </p:nvSpPr>
        <p:spPr>
          <a:xfrm>
            <a:off x="847164" y="2049567"/>
            <a:ext cx="2897522" cy="436376"/>
          </a:xfrm>
          <a:prstGeom prst="rect">
            <a:avLst/>
          </a:prstGeom>
        </p:spPr>
        <p:txBody>
          <a:bodyPr/>
          <a:lstStyle>
            <a:lvl1pPr defTabSz="603504">
              <a:defRPr spc="0" sz="2816"/>
            </a:lvl1pPr>
          </a:lstStyle>
          <a:p>
            <a:pPr/>
            <a:r>
              <a:t>Project Goals</a:t>
            </a:r>
          </a:p>
        </p:txBody>
      </p:sp>
      <p:sp>
        <p:nvSpPr>
          <p:cNvPr id="711" name="Slide Number Placeholder 4"/>
          <p:cNvSpPr txBox="1"/>
          <p:nvPr>
            <p:ph type="sldNum" sz="quarter" idx="2"/>
          </p:nvPr>
        </p:nvSpPr>
        <p:spPr>
          <a:xfrm>
            <a:off x="8500363" y="4703144"/>
            <a:ext cx="127001" cy="1270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pSp>
        <p:nvGrpSpPr>
          <p:cNvPr id="714" name="Picture Placeholder 14"/>
          <p:cNvGrpSpPr/>
          <p:nvPr/>
        </p:nvGrpSpPr>
        <p:grpSpPr>
          <a:xfrm>
            <a:off x="4398263" y="0"/>
            <a:ext cx="4743452" cy="5143500"/>
            <a:chOff x="0" y="0"/>
            <a:chExt cx="4743450" cy="5143500"/>
          </a:xfrm>
        </p:grpSpPr>
        <p:sp>
          <p:nvSpPr>
            <p:cNvPr id="712" name="Rectangle"/>
            <p:cNvSpPr/>
            <p:nvPr/>
          </p:nvSpPr>
          <p:spPr>
            <a:xfrm>
              <a:off x="0" y="0"/>
              <a:ext cx="4743450" cy="5143500"/>
            </a:xfrm>
            <a:prstGeom prst="rect">
              <a:avLst/>
            </a:prstGeom>
            <a:solidFill>
              <a:srgbClr val="737373"/>
            </a:solidFill>
            <a:ln w="12700" cap="flat">
              <a:noFill/>
              <a:miter lim="400000"/>
            </a:ln>
            <a:effectLst/>
          </p:spPr>
          <p:txBody>
            <a:bodyPr wrap="square" lIns="34289" tIns="34289" rIns="34289" bIns="34289" numCol="1" anchor="ctr">
              <a:noAutofit/>
            </a:bodyPr>
            <a:lstStyle/>
            <a:p>
              <a:pPr defTabSz="685800">
                <a:defRPr sz="1200">
                  <a:latin typeface="Futura Next Book"/>
                  <a:ea typeface="Futura Next Book"/>
                  <a:cs typeface="Futura Next Book"/>
                  <a:sym typeface="Futura Next Book"/>
                </a:defRPr>
              </a:pPr>
            </a:p>
          </p:txBody>
        </p:sp>
        <p:pic>
          <p:nvPicPr>
            <p:cNvPr id="713" name="image18.png" descr="image18.png"/>
            <p:cNvPicPr>
              <a:picLocks noChangeAspect="1"/>
            </p:cNvPicPr>
            <p:nvPr/>
          </p:nvPicPr>
          <p:blipFill>
            <a:blip r:embed="rId3">
              <a:extLst/>
            </a:blip>
            <a:srcRect l="8805" t="0" r="8805" b="0"/>
            <a:stretch>
              <a:fillRect/>
            </a:stretch>
          </p:blipFill>
          <p:spPr>
            <a:xfrm>
              <a:off x="-1" y="0"/>
              <a:ext cx="4743452" cy="5143500"/>
            </a:xfrm>
            <a:prstGeom prst="rect">
              <a:avLst/>
            </a:prstGeom>
            <a:ln w="12700" cap="flat">
              <a:noFill/>
              <a:miter lim="400000"/>
            </a:ln>
            <a:effectLst/>
          </p:spPr>
        </p:pic>
      </p:gr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18" name="Google Shape;406;p63"/>
          <p:cNvSpPr txBox="1"/>
          <p:nvPr>
            <p:ph type="title"/>
          </p:nvPr>
        </p:nvSpPr>
        <p:spPr>
          <a:xfrm>
            <a:off x="514349" y="339784"/>
            <a:ext cx="8112901" cy="562505"/>
          </a:xfrm>
          <a:prstGeom prst="rect">
            <a:avLst/>
          </a:prstGeom>
        </p:spPr>
        <p:txBody>
          <a:bodyPr/>
          <a:lstStyle>
            <a:lvl1pPr algn="ctr">
              <a:defRPr b="1" sz="2900">
                <a:solidFill>
                  <a:srgbClr val="1D060B"/>
                </a:solidFill>
                <a:latin typeface="EB Garamond"/>
                <a:ea typeface="EB Garamond"/>
                <a:cs typeface="EB Garamond"/>
                <a:sym typeface="EB Garamond"/>
              </a:defRPr>
            </a:lvl1pPr>
          </a:lstStyle>
          <a:p>
            <a:pPr/>
            <a:r>
              <a:t>Our Vision</a:t>
            </a:r>
          </a:p>
        </p:txBody>
      </p:sp>
      <p:grpSp>
        <p:nvGrpSpPr>
          <p:cNvPr id="723" name="Google Shape;407;p63"/>
          <p:cNvGrpSpPr/>
          <p:nvPr/>
        </p:nvGrpSpPr>
        <p:grpSpPr>
          <a:xfrm>
            <a:off x="5554480" y="1088954"/>
            <a:ext cx="1303533" cy="1306329"/>
            <a:chOff x="-1" y="-1"/>
            <a:chExt cx="1303532" cy="1306328"/>
          </a:xfrm>
        </p:grpSpPr>
        <p:sp>
          <p:nvSpPr>
            <p:cNvPr id="719" name="Google Shape;408;p63"/>
            <p:cNvSpPr/>
            <p:nvPr/>
          </p:nvSpPr>
          <p:spPr>
            <a:xfrm>
              <a:off x="-2" y="52445"/>
              <a:ext cx="1303534" cy="1253883"/>
            </a:xfrm>
            <a:prstGeom prst="ellipse">
              <a:avLst/>
            </a:prstGeom>
            <a:noFill/>
            <a:ln w="38100" cap="flat">
              <a:solidFill>
                <a:srgbClr val="FF0000"/>
              </a:solidFill>
              <a:prstDash val="solid"/>
              <a:miter lim="800000"/>
            </a:ln>
            <a:effectLst/>
          </p:spPr>
          <p:txBody>
            <a:bodyPr wrap="square" lIns="0" tIns="0" rIns="0" bIns="0" numCol="1" anchor="ctr">
              <a:noAutofit/>
            </a:bodyPr>
            <a:lstStyle/>
            <a:p>
              <a:pPr algn="ctr">
                <a:defRPr>
                  <a:solidFill>
                    <a:srgbClr val="FFFFFF"/>
                  </a:solidFill>
                  <a:latin typeface="Poppins"/>
                  <a:ea typeface="Poppins"/>
                  <a:cs typeface="Poppins"/>
                  <a:sym typeface="Poppins"/>
                </a:defRPr>
              </a:pPr>
            </a:p>
          </p:txBody>
        </p:sp>
        <p:pic>
          <p:nvPicPr>
            <p:cNvPr id="720" name="Google Shape;409;p63" descr="Google Shape;409;p63"/>
            <p:cNvPicPr>
              <a:picLocks noChangeAspect="1"/>
            </p:cNvPicPr>
            <p:nvPr/>
          </p:nvPicPr>
          <p:blipFill>
            <a:blip r:embed="rId3">
              <a:extLst/>
            </a:blip>
            <a:srcRect l="24436" t="15289" r="26022" b="16266"/>
            <a:stretch>
              <a:fillRect/>
            </a:stretch>
          </p:blipFill>
          <p:spPr>
            <a:xfrm>
              <a:off x="315367" y="264781"/>
              <a:ext cx="670435" cy="878427"/>
            </a:xfrm>
            <a:prstGeom prst="rect">
              <a:avLst/>
            </a:prstGeom>
            <a:ln w="12700" cap="flat">
              <a:noFill/>
              <a:miter lim="400000"/>
            </a:ln>
            <a:effectLst/>
          </p:spPr>
        </p:pic>
        <p:sp>
          <p:nvSpPr>
            <p:cNvPr id="721" name="Google Shape;410;p63"/>
            <p:cNvSpPr/>
            <p:nvPr/>
          </p:nvSpPr>
          <p:spPr>
            <a:xfrm>
              <a:off x="90529" y="-2"/>
              <a:ext cx="368347" cy="368045"/>
            </a:xfrm>
            <a:prstGeom prst="ellipse">
              <a:avLst/>
            </a:prstGeom>
            <a:solidFill>
              <a:srgbClr val="EE6464"/>
            </a:solidFill>
            <a:ln w="12700" cap="flat">
              <a:noFill/>
              <a:miter lim="400000"/>
            </a:ln>
            <a:effectLst/>
          </p:spPr>
          <p:txBody>
            <a:bodyPr wrap="square" lIns="0" tIns="0" rIns="0" bIns="0" numCol="1" anchor="ctr">
              <a:noAutofit/>
            </a:bodyPr>
            <a:lstStyle/>
            <a:p>
              <a:pPr algn="ctr">
                <a:defRPr>
                  <a:solidFill>
                    <a:srgbClr val="FFFFFF"/>
                  </a:solidFill>
                  <a:latin typeface="Poppins"/>
                  <a:ea typeface="Poppins"/>
                  <a:cs typeface="Poppins"/>
                  <a:sym typeface="Poppins"/>
                </a:defRPr>
              </a:pPr>
            </a:p>
          </p:txBody>
        </p:sp>
        <p:sp>
          <p:nvSpPr>
            <p:cNvPr id="722" name="Google Shape;411;p63"/>
            <p:cNvSpPr txBox="1"/>
            <p:nvPr/>
          </p:nvSpPr>
          <p:spPr>
            <a:xfrm>
              <a:off x="206042" y="39571"/>
              <a:ext cx="132606" cy="29715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34275" tIns="34275" rIns="34275" bIns="34275" numCol="1" anchor="t">
              <a:spAutoFit/>
            </a:bodyPr>
            <a:lstStyle>
              <a:lvl1pPr algn="ctr">
                <a:defRPr sz="1500">
                  <a:latin typeface="Poppins"/>
                  <a:ea typeface="Poppins"/>
                  <a:cs typeface="Poppins"/>
                  <a:sym typeface="Poppins"/>
                </a:defRPr>
              </a:lvl1pPr>
            </a:lstStyle>
            <a:p>
              <a:pPr/>
              <a:r>
                <a:t>1</a:t>
              </a:r>
            </a:p>
          </p:txBody>
        </p:sp>
      </p:grpSp>
      <p:sp>
        <p:nvSpPr>
          <p:cNvPr id="724" name="Google Shape;412;p63"/>
          <p:cNvSpPr txBox="1"/>
          <p:nvPr/>
        </p:nvSpPr>
        <p:spPr>
          <a:xfrm>
            <a:off x="5416041" y="2681077"/>
            <a:ext cx="1844503" cy="347951"/>
          </a:xfrm>
          <a:prstGeom prst="rect">
            <a:avLst/>
          </a:prstGeom>
          <a:ln w="12700">
            <a:miter lim="400000"/>
          </a:ln>
          <a:extLst>
            <a:ext uri="{C572A759-6A51-4108-AA02-DFA0A04FC94B}">
              <ma14:wrappingTextBoxFlag xmlns:ma14="http://schemas.microsoft.com/office/mac/drawingml/2011/main" val="1"/>
            </a:ext>
          </a:extLst>
        </p:spPr>
        <p:txBody>
          <a:bodyPr lIns="34275" tIns="34275" rIns="34275" bIns="34275">
            <a:spAutoFit/>
          </a:bodyPr>
          <a:lstStyle>
            <a:lvl1pPr algn="ctr">
              <a:defRPr sz="1800">
                <a:latin typeface="Poppins"/>
                <a:ea typeface="Poppins"/>
                <a:cs typeface="Poppins"/>
                <a:sym typeface="Poppins"/>
              </a:defRPr>
            </a:lvl1pPr>
          </a:lstStyle>
          <a:p>
            <a:pPr/>
            <a:r>
              <a:t>Quality</a:t>
            </a:r>
          </a:p>
        </p:txBody>
      </p:sp>
      <p:sp>
        <p:nvSpPr>
          <p:cNvPr id="725" name="Google Shape;413;p63"/>
          <p:cNvSpPr txBox="1"/>
          <p:nvPr/>
        </p:nvSpPr>
        <p:spPr>
          <a:xfrm>
            <a:off x="7228961" y="2678227"/>
            <a:ext cx="1844503" cy="347951"/>
          </a:xfrm>
          <a:prstGeom prst="rect">
            <a:avLst/>
          </a:prstGeom>
          <a:ln w="12700">
            <a:miter lim="400000"/>
          </a:ln>
          <a:extLst>
            <a:ext uri="{C572A759-6A51-4108-AA02-DFA0A04FC94B}">
              <ma14:wrappingTextBoxFlag xmlns:ma14="http://schemas.microsoft.com/office/mac/drawingml/2011/main" val="1"/>
            </a:ext>
          </a:extLst>
        </p:spPr>
        <p:txBody>
          <a:bodyPr lIns="34275" tIns="34275" rIns="34275" bIns="34275">
            <a:spAutoFit/>
          </a:bodyPr>
          <a:lstStyle>
            <a:lvl1pPr algn="ctr">
              <a:defRPr sz="1800">
                <a:latin typeface="Poppins"/>
                <a:ea typeface="Poppins"/>
                <a:cs typeface="Poppins"/>
                <a:sym typeface="Poppins"/>
              </a:defRPr>
            </a:lvl1pPr>
          </a:lstStyle>
          <a:p>
            <a:pPr/>
            <a:r>
              <a:t>Security</a:t>
            </a:r>
          </a:p>
        </p:txBody>
      </p:sp>
      <p:grpSp>
        <p:nvGrpSpPr>
          <p:cNvPr id="730" name="Google Shape;414;p63"/>
          <p:cNvGrpSpPr/>
          <p:nvPr/>
        </p:nvGrpSpPr>
        <p:grpSpPr>
          <a:xfrm>
            <a:off x="7649495" y="1064855"/>
            <a:ext cx="1268155" cy="1327317"/>
            <a:chOff x="-1" y="0"/>
            <a:chExt cx="1268153" cy="1327316"/>
          </a:xfrm>
        </p:grpSpPr>
        <p:pic>
          <p:nvPicPr>
            <p:cNvPr id="726" name="Google Shape;415;p63" descr="Google Shape;415;p63"/>
            <p:cNvPicPr>
              <a:picLocks noChangeAspect="1"/>
            </p:cNvPicPr>
            <p:nvPr/>
          </p:nvPicPr>
          <p:blipFill>
            <a:blip r:embed="rId4">
              <a:extLst/>
            </a:blip>
            <a:stretch>
              <a:fillRect/>
            </a:stretch>
          </p:blipFill>
          <p:spPr>
            <a:xfrm>
              <a:off x="182912" y="269975"/>
              <a:ext cx="952045" cy="944299"/>
            </a:xfrm>
            <a:prstGeom prst="rect">
              <a:avLst/>
            </a:prstGeom>
            <a:ln w="12700" cap="flat">
              <a:noFill/>
              <a:miter lim="400000"/>
            </a:ln>
            <a:effectLst/>
          </p:spPr>
        </p:pic>
        <p:sp>
          <p:nvSpPr>
            <p:cNvPr id="727" name="Google Shape;416;p63"/>
            <p:cNvSpPr/>
            <p:nvPr/>
          </p:nvSpPr>
          <p:spPr>
            <a:xfrm>
              <a:off x="-2" y="71785"/>
              <a:ext cx="1268155" cy="1255531"/>
            </a:xfrm>
            <a:prstGeom prst="ellipse">
              <a:avLst/>
            </a:prstGeom>
            <a:noFill/>
            <a:ln w="38100" cap="flat">
              <a:solidFill>
                <a:srgbClr val="FF0000"/>
              </a:solidFill>
              <a:prstDash val="solid"/>
              <a:miter lim="800000"/>
            </a:ln>
            <a:effectLst/>
          </p:spPr>
          <p:txBody>
            <a:bodyPr wrap="square" lIns="0" tIns="0" rIns="0" bIns="0" numCol="1" anchor="ctr">
              <a:noAutofit/>
            </a:bodyPr>
            <a:lstStyle/>
            <a:p>
              <a:pPr algn="ctr">
                <a:defRPr>
                  <a:solidFill>
                    <a:srgbClr val="FFFFFF"/>
                  </a:solidFill>
                  <a:latin typeface="Poppins"/>
                  <a:ea typeface="Poppins"/>
                  <a:cs typeface="Poppins"/>
                  <a:sym typeface="Poppins"/>
                </a:defRPr>
              </a:pPr>
            </a:p>
          </p:txBody>
        </p:sp>
        <p:sp>
          <p:nvSpPr>
            <p:cNvPr id="728" name="Google Shape;417;p63"/>
            <p:cNvSpPr/>
            <p:nvPr/>
          </p:nvSpPr>
          <p:spPr>
            <a:xfrm>
              <a:off x="101524" y="-1"/>
              <a:ext cx="358351" cy="374481"/>
            </a:xfrm>
            <a:prstGeom prst="ellipse">
              <a:avLst/>
            </a:prstGeom>
            <a:solidFill>
              <a:srgbClr val="EE6464"/>
            </a:solidFill>
            <a:ln w="12700" cap="flat">
              <a:noFill/>
              <a:miter lim="400000"/>
            </a:ln>
            <a:effectLst/>
          </p:spPr>
          <p:txBody>
            <a:bodyPr wrap="square" lIns="0" tIns="0" rIns="0" bIns="0" numCol="1" anchor="ctr">
              <a:noAutofit/>
            </a:bodyPr>
            <a:lstStyle/>
            <a:p>
              <a:pPr algn="ctr">
                <a:defRPr>
                  <a:solidFill>
                    <a:srgbClr val="FFFFFF"/>
                  </a:solidFill>
                  <a:latin typeface="Poppins"/>
                  <a:ea typeface="Poppins"/>
                  <a:cs typeface="Poppins"/>
                  <a:sym typeface="Poppins"/>
                </a:defRPr>
              </a:pPr>
            </a:p>
          </p:txBody>
        </p:sp>
        <p:sp>
          <p:nvSpPr>
            <p:cNvPr id="729" name="Google Shape;418;p63"/>
            <p:cNvSpPr txBox="1"/>
            <p:nvPr/>
          </p:nvSpPr>
          <p:spPr>
            <a:xfrm>
              <a:off x="195898" y="40724"/>
              <a:ext cx="169577" cy="29715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34275" tIns="34275" rIns="34275" bIns="34275" numCol="1" anchor="t">
              <a:spAutoFit/>
            </a:bodyPr>
            <a:lstStyle>
              <a:lvl1pPr algn="ctr">
                <a:defRPr sz="1500">
                  <a:latin typeface="Poppins"/>
                  <a:ea typeface="Poppins"/>
                  <a:cs typeface="Poppins"/>
                  <a:sym typeface="Poppins"/>
                </a:defRPr>
              </a:lvl1pPr>
            </a:lstStyle>
            <a:p>
              <a:pPr/>
              <a:r>
                <a:t>2</a:t>
              </a:r>
            </a:p>
          </p:txBody>
        </p:sp>
      </p:grpSp>
      <p:sp>
        <p:nvSpPr>
          <p:cNvPr id="731" name="Google Shape;419;p63"/>
          <p:cNvSpPr txBox="1"/>
          <p:nvPr/>
        </p:nvSpPr>
        <p:spPr>
          <a:xfrm>
            <a:off x="5416041" y="4610882"/>
            <a:ext cx="1844503" cy="347951"/>
          </a:xfrm>
          <a:prstGeom prst="rect">
            <a:avLst/>
          </a:prstGeom>
          <a:ln w="12700">
            <a:miter lim="400000"/>
          </a:ln>
          <a:extLst>
            <a:ext uri="{C572A759-6A51-4108-AA02-DFA0A04FC94B}">
              <ma14:wrappingTextBoxFlag xmlns:ma14="http://schemas.microsoft.com/office/mac/drawingml/2011/main" val="1"/>
            </a:ext>
          </a:extLst>
        </p:spPr>
        <p:txBody>
          <a:bodyPr lIns="34275" tIns="34275" rIns="34275" bIns="34275">
            <a:spAutoFit/>
          </a:bodyPr>
          <a:lstStyle>
            <a:lvl1pPr algn="ctr">
              <a:defRPr sz="1800">
                <a:latin typeface="Poppins"/>
                <a:ea typeface="Poppins"/>
                <a:cs typeface="Poppins"/>
                <a:sym typeface="Poppins"/>
              </a:defRPr>
            </a:lvl1pPr>
          </a:lstStyle>
          <a:p>
            <a:pPr/>
            <a:r>
              <a:t>Interactivity</a:t>
            </a:r>
          </a:p>
        </p:txBody>
      </p:sp>
      <p:sp>
        <p:nvSpPr>
          <p:cNvPr id="732" name="Google Shape;420;p63"/>
          <p:cNvSpPr txBox="1"/>
          <p:nvPr/>
        </p:nvSpPr>
        <p:spPr>
          <a:xfrm>
            <a:off x="7215740" y="4637823"/>
            <a:ext cx="1844503" cy="347951"/>
          </a:xfrm>
          <a:prstGeom prst="rect">
            <a:avLst/>
          </a:prstGeom>
          <a:ln w="12700">
            <a:miter lim="400000"/>
          </a:ln>
          <a:extLst>
            <a:ext uri="{C572A759-6A51-4108-AA02-DFA0A04FC94B}">
              <ma14:wrappingTextBoxFlag xmlns:ma14="http://schemas.microsoft.com/office/mac/drawingml/2011/main" val="1"/>
            </a:ext>
          </a:extLst>
        </p:spPr>
        <p:txBody>
          <a:bodyPr lIns="34275" tIns="34275" rIns="34275" bIns="34275">
            <a:spAutoFit/>
          </a:bodyPr>
          <a:lstStyle>
            <a:lvl1pPr algn="ctr">
              <a:defRPr sz="1800">
                <a:latin typeface="Poppins"/>
                <a:ea typeface="Poppins"/>
                <a:cs typeface="Poppins"/>
                <a:sym typeface="Poppins"/>
              </a:defRPr>
            </a:lvl1pPr>
          </a:lstStyle>
          <a:p>
            <a:pPr/>
            <a:r>
              <a:t>Speed</a:t>
            </a:r>
          </a:p>
        </p:txBody>
      </p:sp>
      <p:grpSp>
        <p:nvGrpSpPr>
          <p:cNvPr id="737" name="Google Shape;421;p63"/>
          <p:cNvGrpSpPr/>
          <p:nvPr/>
        </p:nvGrpSpPr>
        <p:grpSpPr>
          <a:xfrm>
            <a:off x="5554416" y="3140484"/>
            <a:ext cx="1554361" cy="1497125"/>
            <a:chOff x="0" y="-1"/>
            <a:chExt cx="1554359" cy="1497124"/>
          </a:xfrm>
        </p:grpSpPr>
        <p:sp>
          <p:nvSpPr>
            <p:cNvPr id="733" name="Google Shape;422;p63"/>
            <p:cNvSpPr/>
            <p:nvPr/>
          </p:nvSpPr>
          <p:spPr>
            <a:xfrm>
              <a:off x="-1" y="82935"/>
              <a:ext cx="1554360" cy="1414189"/>
            </a:xfrm>
            <a:prstGeom prst="ellipse">
              <a:avLst/>
            </a:prstGeom>
            <a:noFill/>
            <a:ln w="38100" cap="flat">
              <a:solidFill>
                <a:srgbClr val="FF0000"/>
              </a:solidFill>
              <a:prstDash val="solid"/>
              <a:miter lim="800000"/>
            </a:ln>
            <a:effectLst/>
          </p:spPr>
          <p:txBody>
            <a:bodyPr wrap="square" lIns="0" tIns="0" rIns="0" bIns="0" numCol="1" anchor="ctr">
              <a:noAutofit/>
            </a:bodyPr>
            <a:lstStyle/>
            <a:p>
              <a:pPr algn="ctr">
                <a:defRPr>
                  <a:solidFill>
                    <a:srgbClr val="FFFFFF"/>
                  </a:solidFill>
                  <a:latin typeface="Poppins"/>
                  <a:ea typeface="Poppins"/>
                  <a:cs typeface="Poppins"/>
                  <a:sym typeface="Poppins"/>
                </a:defRPr>
              </a:pPr>
            </a:p>
          </p:txBody>
        </p:sp>
        <p:sp>
          <p:nvSpPr>
            <p:cNvPr id="734" name="Google Shape;423;p63"/>
            <p:cNvSpPr/>
            <p:nvPr/>
          </p:nvSpPr>
          <p:spPr>
            <a:xfrm>
              <a:off x="155543" y="-2"/>
              <a:ext cx="439225" cy="421803"/>
            </a:xfrm>
            <a:prstGeom prst="ellipse">
              <a:avLst/>
            </a:prstGeom>
            <a:solidFill>
              <a:srgbClr val="EE6464"/>
            </a:solidFill>
            <a:ln w="12700" cap="flat">
              <a:noFill/>
              <a:miter lim="400000"/>
            </a:ln>
            <a:effectLst/>
          </p:spPr>
          <p:txBody>
            <a:bodyPr wrap="square" lIns="0" tIns="0" rIns="0" bIns="0" numCol="1" anchor="ctr">
              <a:noAutofit/>
            </a:bodyPr>
            <a:lstStyle/>
            <a:p>
              <a:pPr algn="ctr">
                <a:defRPr>
                  <a:solidFill>
                    <a:srgbClr val="FFFFFF"/>
                  </a:solidFill>
                  <a:latin typeface="Poppins"/>
                  <a:ea typeface="Poppins"/>
                  <a:cs typeface="Poppins"/>
                  <a:sym typeface="Poppins"/>
                </a:defRPr>
              </a:pPr>
            </a:p>
          </p:txBody>
        </p:sp>
        <p:sp>
          <p:nvSpPr>
            <p:cNvPr id="735" name="Google Shape;424;p63"/>
            <p:cNvSpPr txBox="1"/>
            <p:nvPr/>
          </p:nvSpPr>
          <p:spPr>
            <a:xfrm>
              <a:off x="263476" y="82935"/>
              <a:ext cx="223330" cy="29715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34275" tIns="34275" rIns="34275" bIns="34275" numCol="1" anchor="t">
              <a:spAutoFit/>
            </a:bodyPr>
            <a:lstStyle>
              <a:lvl1pPr algn="ctr">
                <a:defRPr sz="1500">
                  <a:latin typeface="Poppins"/>
                  <a:ea typeface="Poppins"/>
                  <a:cs typeface="Poppins"/>
                  <a:sym typeface="Poppins"/>
                </a:defRPr>
              </a:lvl1pPr>
            </a:lstStyle>
            <a:p>
              <a:pPr/>
              <a:r>
                <a:t>3</a:t>
              </a:r>
            </a:p>
          </p:txBody>
        </p:sp>
        <p:pic>
          <p:nvPicPr>
            <p:cNvPr id="736" name="Google Shape;425;p63" descr="Google Shape;425;p63"/>
            <p:cNvPicPr>
              <a:picLocks noChangeAspect="1"/>
            </p:cNvPicPr>
            <p:nvPr/>
          </p:nvPicPr>
          <p:blipFill>
            <a:blip r:embed="rId5">
              <a:extLst/>
            </a:blip>
            <a:stretch>
              <a:fillRect/>
            </a:stretch>
          </p:blipFill>
          <p:spPr>
            <a:xfrm>
              <a:off x="431441" y="313679"/>
              <a:ext cx="704606" cy="966039"/>
            </a:xfrm>
            <a:prstGeom prst="rect">
              <a:avLst/>
            </a:prstGeom>
            <a:ln w="12700" cap="flat">
              <a:noFill/>
              <a:miter lim="400000"/>
            </a:ln>
            <a:effectLst/>
          </p:spPr>
        </p:pic>
      </p:grpSp>
      <p:grpSp>
        <p:nvGrpSpPr>
          <p:cNvPr id="743" name="Google Shape;426;p63"/>
          <p:cNvGrpSpPr/>
          <p:nvPr/>
        </p:nvGrpSpPr>
        <p:grpSpPr>
          <a:xfrm>
            <a:off x="7675919" y="3216507"/>
            <a:ext cx="1241625" cy="1294097"/>
            <a:chOff x="0" y="-2"/>
            <a:chExt cx="1241623" cy="1294096"/>
          </a:xfrm>
        </p:grpSpPr>
        <p:grpSp>
          <p:nvGrpSpPr>
            <p:cNvPr id="741" name="Google Shape;427;p63"/>
            <p:cNvGrpSpPr/>
            <p:nvPr/>
          </p:nvGrpSpPr>
          <p:grpSpPr>
            <a:xfrm>
              <a:off x="0" y="-3"/>
              <a:ext cx="1241624" cy="1294098"/>
              <a:chOff x="0" y="-1"/>
              <a:chExt cx="1241623" cy="1294096"/>
            </a:xfrm>
          </p:grpSpPr>
          <p:sp>
            <p:nvSpPr>
              <p:cNvPr id="738" name="Google Shape;428;p63"/>
              <p:cNvSpPr/>
              <p:nvPr/>
            </p:nvSpPr>
            <p:spPr>
              <a:xfrm>
                <a:off x="0" y="75589"/>
                <a:ext cx="1241624" cy="1218507"/>
              </a:xfrm>
              <a:prstGeom prst="ellipse">
                <a:avLst/>
              </a:prstGeom>
              <a:noFill/>
              <a:ln w="38100" cap="flat">
                <a:solidFill>
                  <a:srgbClr val="FF0000"/>
                </a:solidFill>
                <a:prstDash val="solid"/>
                <a:miter lim="800000"/>
              </a:ln>
              <a:effectLst/>
            </p:spPr>
            <p:txBody>
              <a:bodyPr wrap="square" lIns="0" tIns="0" rIns="0" bIns="0" numCol="1" anchor="ctr">
                <a:noAutofit/>
              </a:bodyPr>
              <a:lstStyle/>
              <a:p>
                <a:pPr algn="ctr">
                  <a:defRPr>
                    <a:solidFill>
                      <a:srgbClr val="FFFFFF"/>
                    </a:solidFill>
                    <a:latin typeface="Poppins"/>
                    <a:ea typeface="Poppins"/>
                    <a:cs typeface="Poppins"/>
                    <a:sym typeface="Poppins"/>
                  </a:defRPr>
                </a:pPr>
              </a:p>
            </p:txBody>
          </p:sp>
          <p:pic>
            <p:nvPicPr>
              <p:cNvPr id="739" name="Google Shape;429;p63" descr="Google Shape;429;p63"/>
              <p:cNvPicPr>
                <a:picLocks noChangeAspect="1"/>
              </p:cNvPicPr>
              <p:nvPr/>
            </p:nvPicPr>
            <p:blipFill>
              <a:blip r:embed="rId6">
                <a:extLst/>
              </a:blip>
              <a:stretch>
                <a:fillRect/>
              </a:stretch>
            </p:blipFill>
            <p:spPr>
              <a:xfrm>
                <a:off x="226910" y="262013"/>
                <a:ext cx="801657" cy="788177"/>
              </a:xfrm>
              <a:prstGeom prst="rect">
                <a:avLst/>
              </a:prstGeom>
              <a:ln w="12700" cap="flat">
                <a:noFill/>
                <a:miter lim="400000"/>
              </a:ln>
              <a:effectLst/>
            </p:spPr>
          </p:pic>
          <p:sp>
            <p:nvSpPr>
              <p:cNvPr id="740" name="Google Shape;430;p63"/>
              <p:cNvSpPr/>
              <p:nvPr/>
            </p:nvSpPr>
            <p:spPr>
              <a:xfrm>
                <a:off x="33608" y="-2"/>
                <a:ext cx="350853" cy="363437"/>
              </a:xfrm>
              <a:prstGeom prst="ellipse">
                <a:avLst/>
              </a:prstGeom>
              <a:solidFill>
                <a:srgbClr val="EE6464"/>
              </a:solidFill>
              <a:ln w="12700" cap="flat">
                <a:noFill/>
                <a:miter lim="400000"/>
              </a:ln>
              <a:effectLst/>
            </p:spPr>
            <p:txBody>
              <a:bodyPr wrap="square" lIns="0" tIns="0" rIns="0" bIns="0" numCol="1" anchor="ctr">
                <a:noAutofit/>
              </a:bodyPr>
              <a:lstStyle/>
              <a:p>
                <a:pPr algn="ctr">
                  <a:defRPr>
                    <a:solidFill>
                      <a:srgbClr val="FFFFFF"/>
                    </a:solidFill>
                    <a:latin typeface="Poppins"/>
                    <a:ea typeface="Poppins"/>
                    <a:cs typeface="Poppins"/>
                    <a:sym typeface="Poppins"/>
                  </a:defRPr>
                </a:pPr>
              </a:p>
            </p:txBody>
          </p:sp>
        </p:grpSp>
        <p:sp>
          <p:nvSpPr>
            <p:cNvPr id="742" name="Google Shape;431;p63"/>
            <p:cNvSpPr txBox="1"/>
            <p:nvPr/>
          </p:nvSpPr>
          <p:spPr>
            <a:xfrm>
              <a:off x="126725" y="59811"/>
              <a:ext cx="164594" cy="29715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34275" tIns="34275" rIns="34275" bIns="34275" numCol="1" anchor="t">
              <a:spAutoFit/>
            </a:bodyPr>
            <a:lstStyle>
              <a:lvl1pPr algn="ctr">
                <a:defRPr sz="1500">
                  <a:latin typeface="Poppins"/>
                  <a:ea typeface="Poppins"/>
                  <a:cs typeface="Poppins"/>
                  <a:sym typeface="Poppins"/>
                </a:defRPr>
              </a:lvl1pPr>
            </a:lstStyle>
            <a:p>
              <a:pPr/>
              <a:r>
                <a:t>4</a:t>
              </a:r>
            </a:p>
          </p:txBody>
        </p:sp>
      </p:grpSp>
      <p:sp>
        <p:nvSpPr>
          <p:cNvPr id="744" name="Google Shape;432;p63"/>
          <p:cNvSpPr txBox="1"/>
          <p:nvPr/>
        </p:nvSpPr>
        <p:spPr>
          <a:xfrm>
            <a:off x="377800" y="1143201"/>
            <a:ext cx="4987600" cy="3535651"/>
          </a:xfrm>
          <a:prstGeom prst="rect">
            <a:avLst/>
          </a:prstGeom>
          <a:ln w="12700">
            <a:miter lim="400000"/>
          </a:ln>
          <a:extLst>
            <a:ext uri="{C572A759-6A51-4108-AA02-DFA0A04FC94B}">
              <ma14:wrappingTextBoxFlag xmlns:ma14="http://schemas.microsoft.com/office/mac/drawingml/2011/main" val="1"/>
            </a:ext>
          </a:extLst>
        </p:spPr>
        <p:txBody>
          <a:bodyPr lIns="34275" tIns="34275" rIns="34275" bIns="34275">
            <a:spAutoFit/>
          </a:bodyPr>
          <a:lstStyle/>
          <a:p>
            <a:pPr defTabSz="457200">
              <a:defRPr sz="1100">
                <a:solidFill>
                  <a:srgbClr val="0D0D0D"/>
                </a:solidFill>
              </a:defRPr>
            </a:pPr>
            <a:r>
              <a:t>Our vision for the new student registration system is to create a modern and user-centric platform that enhances the academic journey for both students and faculty members.</a:t>
            </a:r>
          </a:p>
          <a:p>
            <a:pPr defTabSz="457200">
              <a:defRPr sz="1100">
                <a:solidFill>
                  <a:srgbClr val="0D0D0D"/>
                </a:solidFill>
              </a:defRPr>
            </a:pPr>
          </a:p>
          <a:p>
            <a:pPr defTabSz="457200">
              <a:defRPr sz="1100">
                <a:solidFill>
                  <a:srgbClr val="0D0D0D"/>
                </a:solidFill>
              </a:defRPr>
            </a:pPr>
            <a:r>
              <a:t>For students :  The system will offer an intuitive and easy-to-use interface, allowing them to navigate through course options, select preferred courses, manage schedules, access report cards, and handle bill payments seamlessly. Comprehensive course details, including professors, department information, and prerequisites, will be readily available, empowering students to make informed decisions about their academic pursuits. Additionally, students will enjoy flexibility in adjusting course schedules within the designated add/drop period, enabling them to tailor their academic plans according to their evolving needs and preferences.</a:t>
            </a:r>
          </a:p>
          <a:p>
            <a:pPr defTabSz="457200">
              <a:defRPr sz="1100">
                <a:solidFill>
                  <a:srgbClr val="0D0D0D"/>
                </a:solidFill>
              </a:defRPr>
            </a:pPr>
          </a:p>
          <a:p>
            <a:pPr defTabSz="457200">
              <a:defRPr sz="1100">
                <a:solidFill>
                  <a:srgbClr val="0D0D0D"/>
                </a:solidFill>
              </a:defRPr>
            </a:pPr>
            <a:r>
              <a:t>For faculty members: The system will provide efficient course management tools, allowing instructors to easily indicate the courses they will be teaching and view the list of enrolled students. This simplifies the course management process, ensuring instructors can focus more on teaching and less on administrative tasks. Furthermore, a streamlined process for securely recording and managing student grades will be implemented, enabling faculty members to efficiently track and manage student academic performance.'</a:t>
            </a: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48" name="Google Shape;438;p64"/>
          <p:cNvSpPr txBox="1"/>
          <p:nvPr>
            <p:ph type="title"/>
          </p:nvPr>
        </p:nvSpPr>
        <p:spPr>
          <a:xfrm>
            <a:off x="618474" y="1920225"/>
            <a:ext cx="2742603" cy="1021500"/>
          </a:xfrm>
          <a:prstGeom prst="rect">
            <a:avLst/>
          </a:prstGeom>
        </p:spPr>
        <p:txBody>
          <a:bodyPr/>
          <a:lstStyle/>
          <a:p>
            <a:pPr algn="ctr">
              <a:defRPr sz="3300">
                <a:solidFill>
                  <a:srgbClr val="0078C4"/>
                </a:solidFill>
                <a:latin typeface="EB Garamond Regular"/>
                <a:ea typeface="EB Garamond Regular"/>
                <a:cs typeface="EB Garamond Regular"/>
                <a:sym typeface="EB Garamond Regular"/>
              </a:defRPr>
            </a:pPr>
            <a:r>
              <a:t>Engineering</a:t>
            </a:r>
            <a:br/>
            <a:r>
              <a:t>Practices</a:t>
            </a:r>
          </a:p>
        </p:txBody>
      </p:sp>
      <p:sp>
        <p:nvSpPr>
          <p:cNvPr id="749" name="Google Shape;439;p64"/>
          <p:cNvSpPr txBox="1"/>
          <p:nvPr>
            <p:ph type="sldNum" sz="quarter" idx="4294967295"/>
          </p:nvPr>
        </p:nvSpPr>
        <p:spPr>
          <a:xfrm>
            <a:off x="8459276" y="4684095"/>
            <a:ext cx="168090" cy="165101"/>
          </a:xfrm>
          <a:prstGeom prst="rect">
            <a:avLst/>
          </a:prstGeom>
          <a:extLst>
            <a:ext uri="{C572A759-6A51-4108-AA02-DFA0A04FC94B}">
              <ma14:wrappingTextBoxFlag xmlns:ma14="http://schemas.microsoft.com/office/mac/drawingml/2011/main" val="1"/>
            </a:ext>
          </a:extLst>
        </p:spPr>
        <p:txBody>
          <a:bodyPr lIns="0" tIns="0" rIns="0" bIns="0">
            <a:spAutoFit/>
          </a:bodyPr>
          <a:lstStyle>
            <a:lvl1pPr>
              <a:defRPr sz="1100">
                <a:solidFill>
                  <a:srgbClr val="FFFFFF"/>
                </a:solidFill>
                <a:latin typeface="Poppins Medium"/>
                <a:ea typeface="Poppins Medium"/>
                <a:cs typeface="Poppins Medium"/>
                <a:sym typeface="Poppins Medium"/>
              </a:defRPr>
            </a:lvl1pPr>
          </a:lstStyle>
          <a:p>
            <a:pPr/>
            <a:fld id="{86CB4B4D-7CA3-9044-876B-883B54F8677D}" type="slidenum"/>
          </a:p>
        </p:txBody>
      </p:sp>
      <p:grpSp>
        <p:nvGrpSpPr>
          <p:cNvPr id="752" name="Google Shape;440;p64"/>
          <p:cNvGrpSpPr/>
          <p:nvPr/>
        </p:nvGrpSpPr>
        <p:grpSpPr>
          <a:xfrm>
            <a:off x="4398263" y="-2"/>
            <a:ext cx="4732024" cy="5131113"/>
            <a:chOff x="0" y="0"/>
            <a:chExt cx="4732023" cy="5131111"/>
          </a:xfrm>
        </p:grpSpPr>
        <p:sp>
          <p:nvSpPr>
            <p:cNvPr id="750" name="Rectangle"/>
            <p:cNvSpPr/>
            <p:nvPr/>
          </p:nvSpPr>
          <p:spPr>
            <a:xfrm>
              <a:off x="-1" y="-1"/>
              <a:ext cx="4732024" cy="5131111"/>
            </a:xfrm>
            <a:prstGeom prst="rect">
              <a:avLst/>
            </a:prstGeom>
            <a:solidFill>
              <a:srgbClr val="727272"/>
            </a:solidFill>
            <a:ln w="12700" cap="flat">
              <a:noFill/>
              <a:miter lim="400000"/>
            </a:ln>
            <a:effectLst/>
          </p:spPr>
          <p:txBody>
            <a:bodyPr wrap="square" lIns="0" tIns="0" rIns="0" bIns="0" numCol="1" anchor="t">
              <a:noAutofit/>
            </a:bodyPr>
            <a:lstStyle/>
            <a:p>
              <a:pPr>
                <a:defRPr>
                  <a:latin typeface="+mn-lt"/>
                  <a:ea typeface="+mn-ea"/>
                  <a:cs typeface="+mn-cs"/>
                  <a:sym typeface="Arial"/>
                </a:defRPr>
              </a:pPr>
            </a:p>
          </p:txBody>
        </p:sp>
        <p:pic>
          <p:nvPicPr>
            <p:cNvPr id="751" name="image15.png" descr="image15.png"/>
            <p:cNvPicPr>
              <a:picLocks noChangeAspect="1"/>
            </p:cNvPicPr>
            <p:nvPr/>
          </p:nvPicPr>
          <p:blipFill>
            <a:blip r:embed="rId3">
              <a:extLst/>
            </a:blip>
            <a:srcRect l="8650" t="0" r="8648" b="0"/>
            <a:stretch>
              <a:fillRect/>
            </a:stretch>
          </p:blipFill>
          <p:spPr>
            <a:xfrm>
              <a:off x="-1" y="-1"/>
              <a:ext cx="4732024" cy="5131113"/>
            </a:xfrm>
            <a:prstGeom prst="rect">
              <a:avLst/>
            </a:prstGeom>
            <a:ln w="12700" cap="flat">
              <a:noFill/>
              <a:miter lim="400000"/>
            </a:ln>
            <a:effectLst/>
          </p:spPr>
        </p:pic>
      </p:gr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756" name="Picture 6" descr="Picture 6"/>
          <p:cNvPicPr>
            <a:picLocks noChangeAspect="1"/>
          </p:cNvPicPr>
          <p:nvPr/>
        </p:nvPicPr>
        <p:blipFill>
          <a:blip r:embed="rId3">
            <a:extLst/>
          </a:blip>
          <a:stretch>
            <a:fillRect/>
          </a:stretch>
        </p:blipFill>
        <p:spPr>
          <a:xfrm>
            <a:off x="639873" y="370429"/>
            <a:ext cx="7938862" cy="4588144"/>
          </a:xfrm>
          <a:prstGeom prst="rect">
            <a:avLst/>
          </a:prstGeom>
          <a:ln w="12700">
            <a:miter lim="400000"/>
          </a:ln>
        </p:spPr>
      </p:pic>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60" name="Title 2"/>
          <p:cNvSpPr txBox="1"/>
          <p:nvPr>
            <p:ph type="title"/>
          </p:nvPr>
        </p:nvSpPr>
        <p:spPr>
          <a:xfrm>
            <a:off x="1162211" y="2016910"/>
            <a:ext cx="2138083" cy="436376"/>
          </a:xfrm>
          <a:prstGeom prst="rect">
            <a:avLst/>
          </a:prstGeom>
        </p:spPr>
        <p:txBody>
          <a:bodyPr/>
          <a:lstStyle>
            <a:lvl1pPr defTabSz="603504">
              <a:defRPr spc="0" sz="2816"/>
            </a:lvl1pPr>
          </a:lstStyle>
          <a:p>
            <a:pPr/>
            <a:r>
              <a:t>Tech Stack</a:t>
            </a:r>
          </a:p>
        </p:txBody>
      </p:sp>
      <p:sp>
        <p:nvSpPr>
          <p:cNvPr id="761" name="Slide Number Placeholder 4"/>
          <p:cNvSpPr txBox="1"/>
          <p:nvPr>
            <p:ph type="sldNum" sz="quarter" idx="2"/>
          </p:nvPr>
        </p:nvSpPr>
        <p:spPr>
          <a:xfrm>
            <a:off x="8500363" y="4703144"/>
            <a:ext cx="127001" cy="1270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pSp>
        <p:nvGrpSpPr>
          <p:cNvPr id="764" name="Picture Placeholder 10"/>
          <p:cNvGrpSpPr/>
          <p:nvPr/>
        </p:nvGrpSpPr>
        <p:grpSpPr>
          <a:xfrm>
            <a:off x="4398263" y="0"/>
            <a:ext cx="4743452" cy="5143500"/>
            <a:chOff x="0" y="0"/>
            <a:chExt cx="4743450" cy="5143500"/>
          </a:xfrm>
        </p:grpSpPr>
        <p:sp>
          <p:nvSpPr>
            <p:cNvPr id="762" name="Rectangle"/>
            <p:cNvSpPr/>
            <p:nvPr/>
          </p:nvSpPr>
          <p:spPr>
            <a:xfrm>
              <a:off x="0" y="0"/>
              <a:ext cx="4743450" cy="5143500"/>
            </a:xfrm>
            <a:prstGeom prst="rect">
              <a:avLst/>
            </a:prstGeom>
            <a:solidFill>
              <a:srgbClr val="C2C2C2"/>
            </a:solidFill>
            <a:ln w="12700" cap="flat">
              <a:noFill/>
              <a:miter lim="400000"/>
            </a:ln>
            <a:effectLst/>
          </p:spPr>
          <p:txBody>
            <a:bodyPr wrap="square" lIns="34289" tIns="34289" rIns="34289" bIns="34289" numCol="1" anchor="ctr">
              <a:noAutofit/>
            </a:bodyPr>
            <a:lstStyle/>
            <a:p>
              <a:pPr defTabSz="685800">
                <a:defRPr sz="1200">
                  <a:latin typeface="Futura Next Book"/>
                  <a:ea typeface="Futura Next Book"/>
                  <a:cs typeface="Futura Next Book"/>
                  <a:sym typeface="Futura Next Book"/>
                </a:defRPr>
              </a:pPr>
            </a:p>
          </p:txBody>
        </p:sp>
        <p:pic>
          <p:nvPicPr>
            <p:cNvPr id="763" name="image25.jpeg" descr="image25.jpeg"/>
            <p:cNvPicPr>
              <a:picLocks noChangeAspect="1"/>
            </p:cNvPicPr>
            <p:nvPr/>
          </p:nvPicPr>
          <p:blipFill>
            <a:blip r:embed="rId3">
              <a:extLst/>
            </a:blip>
            <a:srcRect l="25575" t="0" r="19248" b="0"/>
            <a:stretch>
              <a:fillRect/>
            </a:stretch>
          </p:blipFill>
          <p:spPr>
            <a:xfrm>
              <a:off x="-1" y="0"/>
              <a:ext cx="4743452" cy="5143500"/>
            </a:xfrm>
            <a:prstGeom prst="rect">
              <a:avLst/>
            </a:prstGeom>
            <a:ln w="12700" cap="flat">
              <a:noFill/>
              <a:miter lim="400000"/>
            </a:ln>
            <a:effectLst/>
          </p:spPr>
        </p:pic>
      </p:gr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68" name="Google Shape;463;p67"/>
          <p:cNvSpPr txBox="1"/>
          <p:nvPr>
            <p:ph type="sldNum" sz="quarter" idx="4294967295"/>
          </p:nvPr>
        </p:nvSpPr>
        <p:spPr>
          <a:xfrm>
            <a:off x="8459274" y="4684093"/>
            <a:ext cx="168090" cy="165101"/>
          </a:xfrm>
          <a:prstGeom prst="rect">
            <a:avLst/>
          </a:prstGeom>
          <a:extLst>
            <a:ext uri="{C572A759-6A51-4108-AA02-DFA0A04FC94B}">
              <ma14:wrappingTextBoxFlag xmlns:ma14="http://schemas.microsoft.com/office/mac/drawingml/2011/main" val="1"/>
            </a:ext>
          </a:extLst>
        </p:spPr>
        <p:txBody>
          <a:bodyPr lIns="0" tIns="0" rIns="0" bIns="0">
            <a:spAutoFit/>
          </a:bodyPr>
          <a:lstStyle>
            <a:lvl1pPr>
              <a:defRPr sz="1100">
                <a:solidFill>
                  <a:srgbClr val="FFFFFF"/>
                </a:solidFill>
                <a:latin typeface="Poppins Medium"/>
                <a:ea typeface="Poppins Medium"/>
                <a:cs typeface="Poppins Medium"/>
                <a:sym typeface="Poppins Medium"/>
              </a:defRPr>
            </a:lvl1pPr>
          </a:lstStyle>
          <a:p>
            <a:pPr/>
            <a:fld id="{86CB4B4D-7CA3-9044-876B-883B54F8677D}" type="slidenum"/>
          </a:p>
        </p:txBody>
      </p:sp>
      <p:grpSp>
        <p:nvGrpSpPr>
          <p:cNvPr id="771" name="Google Shape;464;p67"/>
          <p:cNvGrpSpPr/>
          <p:nvPr/>
        </p:nvGrpSpPr>
        <p:grpSpPr>
          <a:xfrm>
            <a:off x="174555" y="249375"/>
            <a:ext cx="1645928" cy="710747"/>
            <a:chOff x="-1" y="-1"/>
            <a:chExt cx="1645926" cy="710746"/>
          </a:xfrm>
        </p:grpSpPr>
        <p:sp>
          <p:nvSpPr>
            <p:cNvPr id="769" name="Rectangle"/>
            <p:cNvSpPr/>
            <p:nvPr/>
          </p:nvSpPr>
          <p:spPr>
            <a:xfrm>
              <a:off x="-2" y="-2"/>
              <a:ext cx="1645928" cy="710747"/>
            </a:xfrm>
            <a:prstGeom prst="rect">
              <a:avLst/>
            </a:prstGeom>
            <a:solidFill>
              <a:srgbClr val="FE414D"/>
            </a:solidFill>
            <a:ln w="12700" cap="flat">
              <a:noFill/>
              <a:miter lim="400000"/>
            </a:ln>
            <a:effectLst/>
          </p:spPr>
          <p:txBody>
            <a:bodyPr wrap="square" lIns="0" tIns="0" rIns="0" bIns="0" numCol="1" anchor="ctr">
              <a:noAutofit/>
            </a:bodyPr>
            <a:lstStyle/>
            <a:p>
              <a:pPr algn="ctr">
                <a:defRPr sz="1100">
                  <a:latin typeface="EB Garamond"/>
                  <a:ea typeface="EB Garamond"/>
                  <a:cs typeface="EB Garamond"/>
                  <a:sym typeface="EB Garamond"/>
                </a:defRPr>
              </a:pPr>
            </a:p>
          </p:txBody>
        </p:sp>
        <p:sp>
          <p:nvSpPr>
            <p:cNvPr id="770" name="Designing"/>
            <p:cNvSpPr txBox="1"/>
            <p:nvPr/>
          </p:nvSpPr>
          <p:spPr>
            <a:xfrm>
              <a:off x="34299" y="162345"/>
              <a:ext cx="1577325" cy="38605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34275" tIns="34275" rIns="34275" bIns="34275" numCol="1" anchor="ctr">
              <a:spAutoFit/>
            </a:bodyPr>
            <a:lstStyle>
              <a:lvl1pPr algn="ctr">
                <a:defRPr sz="2100">
                  <a:solidFill>
                    <a:srgbClr val="FFFFFF"/>
                  </a:solidFill>
                  <a:latin typeface="EB Garamond"/>
                  <a:ea typeface="EB Garamond"/>
                  <a:cs typeface="EB Garamond"/>
                  <a:sym typeface="EB Garamond"/>
                </a:defRPr>
              </a:lvl1pPr>
            </a:lstStyle>
            <a:p>
              <a:pPr/>
              <a:r>
                <a:t>Designing</a:t>
              </a:r>
            </a:p>
          </p:txBody>
        </p:sp>
      </p:grpSp>
      <p:grpSp>
        <p:nvGrpSpPr>
          <p:cNvPr id="774" name="Google Shape;465;p67"/>
          <p:cNvGrpSpPr/>
          <p:nvPr/>
        </p:nvGrpSpPr>
        <p:grpSpPr>
          <a:xfrm>
            <a:off x="1959720" y="249377"/>
            <a:ext cx="1645928" cy="710744"/>
            <a:chOff x="-1" y="-1"/>
            <a:chExt cx="1645926" cy="710743"/>
          </a:xfrm>
        </p:grpSpPr>
        <p:sp>
          <p:nvSpPr>
            <p:cNvPr id="772" name="Rectangle"/>
            <p:cNvSpPr/>
            <p:nvPr/>
          </p:nvSpPr>
          <p:spPr>
            <a:xfrm>
              <a:off x="-2" y="-2"/>
              <a:ext cx="1645927" cy="710744"/>
            </a:xfrm>
            <a:prstGeom prst="rect">
              <a:avLst/>
            </a:prstGeom>
            <a:solidFill>
              <a:srgbClr val="079FFF"/>
            </a:solidFill>
            <a:ln w="12700" cap="flat">
              <a:noFill/>
              <a:miter lim="400000"/>
            </a:ln>
            <a:effectLst/>
          </p:spPr>
          <p:txBody>
            <a:bodyPr wrap="square" lIns="0" tIns="0" rIns="0" bIns="0" numCol="1" anchor="ctr">
              <a:noAutofit/>
            </a:bodyPr>
            <a:lstStyle/>
            <a:p>
              <a:pPr algn="ctr">
                <a:defRPr sz="1100">
                  <a:latin typeface="EB Garamond"/>
                  <a:ea typeface="EB Garamond"/>
                  <a:cs typeface="EB Garamond"/>
                  <a:sym typeface="EB Garamond"/>
                </a:defRPr>
              </a:pPr>
            </a:p>
          </p:txBody>
        </p:sp>
        <p:sp>
          <p:nvSpPr>
            <p:cNvPr id="773" name="Backend"/>
            <p:cNvSpPr txBox="1"/>
            <p:nvPr/>
          </p:nvSpPr>
          <p:spPr>
            <a:xfrm>
              <a:off x="34300" y="162345"/>
              <a:ext cx="1577326" cy="38605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34275" tIns="34275" rIns="34275" bIns="34275" numCol="1" anchor="ctr">
              <a:spAutoFit/>
            </a:bodyPr>
            <a:lstStyle>
              <a:lvl1pPr algn="ctr">
                <a:defRPr sz="2100">
                  <a:solidFill>
                    <a:srgbClr val="FFFFFF"/>
                  </a:solidFill>
                  <a:latin typeface="EB Garamond"/>
                  <a:ea typeface="EB Garamond"/>
                  <a:cs typeface="EB Garamond"/>
                  <a:sym typeface="EB Garamond"/>
                </a:defRPr>
              </a:lvl1pPr>
            </a:lstStyle>
            <a:p>
              <a:pPr/>
              <a:r>
                <a:t>Backend</a:t>
              </a:r>
            </a:p>
          </p:txBody>
        </p:sp>
      </p:grpSp>
      <p:grpSp>
        <p:nvGrpSpPr>
          <p:cNvPr id="777" name="Google Shape;466;p67"/>
          <p:cNvGrpSpPr/>
          <p:nvPr/>
        </p:nvGrpSpPr>
        <p:grpSpPr>
          <a:xfrm>
            <a:off x="3744879" y="249375"/>
            <a:ext cx="1645928" cy="710747"/>
            <a:chOff x="-1" y="-1"/>
            <a:chExt cx="1645926" cy="710746"/>
          </a:xfrm>
        </p:grpSpPr>
        <p:sp>
          <p:nvSpPr>
            <p:cNvPr id="775" name="Rectangle"/>
            <p:cNvSpPr/>
            <p:nvPr/>
          </p:nvSpPr>
          <p:spPr>
            <a:xfrm>
              <a:off x="-2" y="-2"/>
              <a:ext cx="1645927" cy="710747"/>
            </a:xfrm>
            <a:prstGeom prst="rect">
              <a:avLst/>
            </a:prstGeom>
            <a:solidFill>
              <a:srgbClr val="7030A0"/>
            </a:solidFill>
            <a:ln w="12700" cap="flat">
              <a:noFill/>
              <a:miter lim="400000"/>
            </a:ln>
            <a:effectLst/>
          </p:spPr>
          <p:txBody>
            <a:bodyPr wrap="square" lIns="0" tIns="0" rIns="0" bIns="0" numCol="1" anchor="ctr">
              <a:noAutofit/>
            </a:bodyPr>
            <a:lstStyle/>
            <a:p>
              <a:pPr algn="ctr">
                <a:defRPr sz="1100">
                  <a:latin typeface="EB Garamond"/>
                  <a:ea typeface="EB Garamond"/>
                  <a:cs typeface="EB Garamond"/>
                  <a:sym typeface="EB Garamond"/>
                </a:defRPr>
              </a:pPr>
            </a:p>
          </p:txBody>
        </p:sp>
        <p:sp>
          <p:nvSpPr>
            <p:cNvPr id="776" name="Testing"/>
            <p:cNvSpPr txBox="1"/>
            <p:nvPr/>
          </p:nvSpPr>
          <p:spPr>
            <a:xfrm>
              <a:off x="34300" y="162345"/>
              <a:ext cx="1577326" cy="38605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34275" tIns="34275" rIns="34275" bIns="34275" numCol="1" anchor="ctr">
              <a:spAutoFit/>
            </a:bodyPr>
            <a:lstStyle>
              <a:lvl1pPr algn="ctr">
                <a:defRPr sz="2100">
                  <a:solidFill>
                    <a:srgbClr val="FFFFFF"/>
                  </a:solidFill>
                  <a:latin typeface="EB Garamond"/>
                  <a:ea typeface="EB Garamond"/>
                  <a:cs typeface="EB Garamond"/>
                  <a:sym typeface="EB Garamond"/>
                </a:defRPr>
              </a:lvl1pPr>
            </a:lstStyle>
            <a:p>
              <a:pPr/>
              <a:r>
                <a:t>Testing</a:t>
              </a:r>
            </a:p>
          </p:txBody>
        </p:sp>
      </p:grpSp>
      <p:grpSp>
        <p:nvGrpSpPr>
          <p:cNvPr id="780" name="Google Shape;467;p67"/>
          <p:cNvGrpSpPr/>
          <p:nvPr/>
        </p:nvGrpSpPr>
        <p:grpSpPr>
          <a:xfrm>
            <a:off x="5530033" y="255610"/>
            <a:ext cx="1645928" cy="710744"/>
            <a:chOff x="-1" y="-1"/>
            <a:chExt cx="1645926" cy="710743"/>
          </a:xfrm>
        </p:grpSpPr>
        <p:sp>
          <p:nvSpPr>
            <p:cNvPr id="778" name="Rectangle"/>
            <p:cNvSpPr/>
            <p:nvPr/>
          </p:nvSpPr>
          <p:spPr>
            <a:xfrm>
              <a:off x="-2" y="-2"/>
              <a:ext cx="1645928" cy="710744"/>
            </a:xfrm>
            <a:prstGeom prst="rect">
              <a:avLst/>
            </a:prstGeom>
            <a:solidFill>
              <a:srgbClr val="FFC000"/>
            </a:solidFill>
            <a:ln w="12700" cap="flat">
              <a:noFill/>
              <a:miter lim="400000"/>
            </a:ln>
            <a:effectLst/>
          </p:spPr>
          <p:txBody>
            <a:bodyPr wrap="square" lIns="0" tIns="0" rIns="0" bIns="0" numCol="1" anchor="ctr">
              <a:noAutofit/>
            </a:bodyPr>
            <a:lstStyle/>
            <a:p>
              <a:pPr algn="ctr">
                <a:defRPr sz="1100">
                  <a:latin typeface="EB Garamond"/>
                  <a:ea typeface="EB Garamond"/>
                  <a:cs typeface="EB Garamond"/>
                  <a:sym typeface="EB Garamond"/>
                </a:defRPr>
              </a:pPr>
            </a:p>
          </p:txBody>
        </p:sp>
        <p:sp>
          <p:nvSpPr>
            <p:cNvPr id="779" name="Data"/>
            <p:cNvSpPr txBox="1"/>
            <p:nvPr/>
          </p:nvSpPr>
          <p:spPr>
            <a:xfrm>
              <a:off x="34299" y="162345"/>
              <a:ext cx="1577325" cy="38605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34275" tIns="34275" rIns="34275" bIns="34275" numCol="1" anchor="ctr">
              <a:spAutoFit/>
            </a:bodyPr>
            <a:lstStyle>
              <a:lvl1pPr algn="ctr">
                <a:defRPr sz="2100">
                  <a:solidFill>
                    <a:srgbClr val="FFFFFF"/>
                  </a:solidFill>
                  <a:latin typeface="EB Garamond"/>
                  <a:ea typeface="EB Garamond"/>
                  <a:cs typeface="EB Garamond"/>
                  <a:sym typeface="EB Garamond"/>
                </a:defRPr>
              </a:lvl1pPr>
            </a:lstStyle>
            <a:p>
              <a:pPr/>
              <a:r>
                <a:t>Data</a:t>
              </a:r>
            </a:p>
          </p:txBody>
        </p:sp>
      </p:grpSp>
      <p:grpSp>
        <p:nvGrpSpPr>
          <p:cNvPr id="783" name="Google Shape;468;p67"/>
          <p:cNvGrpSpPr/>
          <p:nvPr/>
        </p:nvGrpSpPr>
        <p:grpSpPr>
          <a:xfrm>
            <a:off x="7315196" y="249375"/>
            <a:ext cx="1645927" cy="710747"/>
            <a:chOff x="-1" y="-1"/>
            <a:chExt cx="1645926" cy="710746"/>
          </a:xfrm>
        </p:grpSpPr>
        <p:sp>
          <p:nvSpPr>
            <p:cNvPr id="781" name="Rectangle"/>
            <p:cNvSpPr/>
            <p:nvPr/>
          </p:nvSpPr>
          <p:spPr>
            <a:xfrm>
              <a:off x="-2" y="-2"/>
              <a:ext cx="1645928" cy="710747"/>
            </a:xfrm>
            <a:prstGeom prst="rect">
              <a:avLst/>
            </a:prstGeom>
            <a:solidFill>
              <a:srgbClr val="FF6464"/>
            </a:solidFill>
            <a:ln w="12700" cap="flat">
              <a:noFill/>
              <a:miter lim="400000"/>
            </a:ln>
            <a:effectLst/>
          </p:spPr>
          <p:txBody>
            <a:bodyPr wrap="square" lIns="0" tIns="0" rIns="0" bIns="0" numCol="1" anchor="ctr">
              <a:noAutofit/>
            </a:bodyPr>
            <a:lstStyle/>
            <a:p>
              <a:pPr algn="ctr">
                <a:defRPr sz="1100">
                  <a:latin typeface="EB Garamond"/>
                  <a:ea typeface="EB Garamond"/>
                  <a:cs typeface="EB Garamond"/>
                  <a:sym typeface="EB Garamond"/>
                </a:defRPr>
              </a:pPr>
            </a:p>
          </p:txBody>
        </p:sp>
        <p:sp>
          <p:nvSpPr>
            <p:cNvPr id="782" name="SCM"/>
            <p:cNvSpPr txBox="1"/>
            <p:nvPr/>
          </p:nvSpPr>
          <p:spPr>
            <a:xfrm>
              <a:off x="34299" y="162345"/>
              <a:ext cx="1577325" cy="38605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34275" tIns="34275" rIns="34275" bIns="34275" numCol="1" anchor="ctr">
              <a:spAutoFit/>
            </a:bodyPr>
            <a:lstStyle>
              <a:lvl1pPr algn="ctr">
                <a:defRPr sz="2100">
                  <a:solidFill>
                    <a:srgbClr val="FFFFFF"/>
                  </a:solidFill>
                  <a:latin typeface="EB Garamond"/>
                  <a:ea typeface="EB Garamond"/>
                  <a:cs typeface="EB Garamond"/>
                  <a:sym typeface="EB Garamond"/>
                </a:defRPr>
              </a:lvl1pPr>
            </a:lstStyle>
            <a:p>
              <a:pPr/>
              <a:r>
                <a:t>SCM</a:t>
              </a:r>
            </a:p>
          </p:txBody>
        </p:sp>
      </p:grpSp>
      <p:sp>
        <p:nvSpPr>
          <p:cNvPr id="784" name="Google Shape;469;p67"/>
          <p:cNvSpPr/>
          <p:nvPr/>
        </p:nvSpPr>
        <p:spPr>
          <a:xfrm>
            <a:off x="1959709" y="1041849"/>
            <a:ext cx="1645800" cy="3834905"/>
          </a:xfrm>
          <a:prstGeom prst="rect">
            <a:avLst/>
          </a:prstGeom>
          <a:solidFill>
            <a:srgbClr val="FFFFFF"/>
          </a:solidFill>
          <a:ln w="12700">
            <a:miter lim="400000"/>
          </a:ln>
        </p:spPr>
        <p:txBody>
          <a:bodyPr lIns="0" tIns="0" rIns="0" bIns="0" anchor="ctr"/>
          <a:lstStyle/>
          <a:p>
            <a:pPr algn="ctr">
              <a:defRPr>
                <a:solidFill>
                  <a:srgbClr val="FFFFFF"/>
                </a:solidFill>
                <a:latin typeface="Poppins"/>
                <a:ea typeface="Poppins"/>
                <a:cs typeface="Poppins"/>
                <a:sym typeface="Poppins"/>
              </a:defRPr>
            </a:pPr>
          </a:p>
        </p:txBody>
      </p:sp>
      <p:sp>
        <p:nvSpPr>
          <p:cNvPr id="785" name="Google Shape;470;p67"/>
          <p:cNvSpPr/>
          <p:nvPr/>
        </p:nvSpPr>
        <p:spPr>
          <a:xfrm>
            <a:off x="3744883" y="959649"/>
            <a:ext cx="1645923" cy="3834922"/>
          </a:xfrm>
          <a:prstGeom prst="rect">
            <a:avLst/>
          </a:prstGeom>
          <a:solidFill>
            <a:srgbClr val="FFFFFF"/>
          </a:solidFill>
          <a:ln w="12700">
            <a:miter lim="400000"/>
          </a:ln>
        </p:spPr>
        <p:txBody>
          <a:bodyPr lIns="0" tIns="0" rIns="0" bIns="0" anchor="ctr"/>
          <a:lstStyle/>
          <a:p>
            <a:pPr algn="ctr">
              <a:defRPr>
                <a:solidFill>
                  <a:srgbClr val="FFFFFF"/>
                </a:solidFill>
                <a:latin typeface="Poppins"/>
                <a:ea typeface="Poppins"/>
                <a:cs typeface="Poppins"/>
                <a:sym typeface="Poppins"/>
              </a:defRPr>
            </a:pPr>
          </a:p>
        </p:txBody>
      </p:sp>
      <p:sp>
        <p:nvSpPr>
          <p:cNvPr id="786" name="Google Shape;471;p67"/>
          <p:cNvSpPr/>
          <p:nvPr/>
        </p:nvSpPr>
        <p:spPr>
          <a:xfrm>
            <a:off x="5530038" y="985046"/>
            <a:ext cx="1645800" cy="3834905"/>
          </a:xfrm>
          <a:prstGeom prst="rect">
            <a:avLst/>
          </a:prstGeom>
          <a:solidFill>
            <a:srgbClr val="FFFFFF"/>
          </a:solidFill>
          <a:ln w="12700">
            <a:miter lim="400000"/>
          </a:ln>
        </p:spPr>
        <p:txBody>
          <a:bodyPr lIns="0" tIns="0" rIns="0" bIns="0" anchor="ctr"/>
          <a:lstStyle/>
          <a:p>
            <a:pPr algn="ctr">
              <a:defRPr>
                <a:solidFill>
                  <a:srgbClr val="FFFFFF"/>
                </a:solidFill>
                <a:latin typeface="Poppins"/>
                <a:ea typeface="Poppins"/>
                <a:cs typeface="Poppins"/>
                <a:sym typeface="Poppins"/>
              </a:defRPr>
            </a:pPr>
          </a:p>
        </p:txBody>
      </p:sp>
      <p:grpSp>
        <p:nvGrpSpPr>
          <p:cNvPr id="789" name="Google Shape;473;p67"/>
          <p:cNvGrpSpPr/>
          <p:nvPr/>
        </p:nvGrpSpPr>
        <p:grpSpPr>
          <a:xfrm>
            <a:off x="174557" y="895821"/>
            <a:ext cx="1645922" cy="284451"/>
            <a:chOff x="0" y="0"/>
            <a:chExt cx="1645921" cy="284450"/>
          </a:xfrm>
        </p:grpSpPr>
        <p:sp>
          <p:nvSpPr>
            <p:cNvPr id="787" name="Rectangle"/>
            <p:cNvSpPr/>
            <p:nvPr/>
          </p:nvSpPr>
          <p:spPr>
            <a:xfrm flipH="1">
              <a:off x="0" y="45590"/>
              <a:ext cx="1645922" cy="193271"/>
            </a:xfrm>
            <a:prstGeom prst="rect">
              <a:avLst/>
            </a:prstGeom>
            <a:solidFill>
              <a:srgbClr val="7F7F7F"/>
            </a:solidFill>
            <a:ln w="12700" cap="flat">
              <a:noFill/>
              <a:miter lim="400000"/>
            </a:ln>
            <a:effectLst/>
          </p:spPr>
          <p:txBody>
            <a:bodyPr wrap="square" lIns="0" tIns="0" rIns="0" bIns="0" numCol="1" anchor="ctr">
              <a:noAutofit/>
            </a:bodyPr>
            <a:lstStyle/>
            <a:p>
              <a:pPr algn="ctr">
                <a:defRPr sz="1100">
                  <a:latin typeface="EB Garamond"/>
                  <a:ea typeface="EB Garamond"/>
                  <a:cs typeface="EB Garamond"/>
                  <a:sym typeface="EB Garamond"/>
                </a:defRPr>
              </a:pPr>
            </a:p>
          </p:txBody>
        </p:sp>
        <p:sp>
          <p:nvSpPr>
            <p:cNvPr id="788" name="UML"/>
            <p:cNvSpPr txBox="1"/>
            <p:nvPr/>
          </p:nvSpPr>
          <p:spPr>
            <a:xfrm>
              <a:off x="34299" y="0"/>
              <a:ext cx="1577323" cy="28445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34275" tIns="34275" rIns="34275" bIns="34275" numCol="1" anchor="ctr">
              <a:spAutoFit/>
            </a:bodyPr>
            <a:lstStyle>
              <a:lvl1pPr algn="ctr">
                <a:defRPr>
                  <a:solidFill>
                    <a:srgbClr val="FFFFFF"/>
                  </a:solidFill>
                  <a:latin typeface="EB Garamond"/>
                  <a:ea typeface="EB Garamond"/>
                  <a:cs typeface="EB Garamond"/>
                  <a:sym typeface="EB Garamond"/>
                </a:defRPr>
              </a:lvl1pPr>
            </a:lstStyle>
            <a:p>
              <a:pPr/>
              <a:r>
                <a:t>UML</a:t>
              </a:r>
            </a:p>
          </p:txBody>
        </p:sp>
      </p:grpSp>
      <p:grpSp>
        <p:nvGrpSpPr>
          <p:cNvPr id="792" name="Google Shape;474;p67"/>
          <p:cNvGrpSpPr/>
          <p:nvPr/>
        </p:nvGrpSpPr>
        <p:grpSpPr>
          <a:xfrm>
            <a:off x="1959722" y="892707"/>
            <a:ext cx="1645923" cy="284451"/>
            <a:chOff x="0" y="0"/>
            <a:chExt cx="1645922" cy="284450"/>
          </a:xfrm>
        </p:grpSpPr>
        <p:sp>
          <p:nvSpPr>
            <p:cNvPr id="790" name="Rectangle"/>
            <p:cNvSpPr/>
            <p:nvPr/>
          </p:nvSpPr>
          <p:spPr>
            <a:xfrm flipH="1">
              <a:off x="0" y="48706"/>
              <a:ext cx="1645923" cy="187040"/>
            </a:xfrm>
            <a:prstGeom prst="rect">
              <a:avLst/>
            </a:prstGeom>
            <a:solidFill>
              <a:srgbClr val="7F7F7F"/>
            </a:solidFill>
            <a:ln w="12700" cap="flat">
              <a:noFill/>
              <a:miter lim="400000"/>
            </a:ln>
            <a:effectLst/>
          </p:spPr>
          <p:txBody>
            <a:bodyPr wrap="square" lIns="0" tIns="0" rIns="0" bIns="0" numCol="1" anchor="ctr">
              <a:noAutofit/>
            </a:bodyPr>
            <a:lstStyle/>
            <a:p>
              <a:pPr algn="ctr">
                <a:defRPr sz="1100">
                  <a:latin typeface="EB Garamond"/>
                  <a:ea typeface="EB Garamond"/>
                  <a:cs typeface="EB Garamond"/>
                  <a:sym typeface="EB Garamond"/>
                </a:defRPr>
              </a:pPr>
            </a:p>
          </p:txBody>
        </p:sp>
        <p:sp>
          <p:nvSpPr>
            <p:cNvPr id="791" name="Core Language"/>
            <p:cNvSpPr txBox="1"/>
            <p:nvPr/>
          </p:nvSpPr>
          <p:spPr>
            <a:xfrm>
              <a:off x="34299" y="0"/>
              <a:ext cx="1577323" cy="28445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34275" tIns="34275" rIns="34275" bIns="34275" numCol="1" anchor="ctr">
              <a:spAutoFit/>
            </a:bodyPr>
            <a:lstStyle>
              <a:lvl1pPr algn="ctr">
                <a:defRPr>
                  <a:solidFill>
                    <a:srgbClr val="FFFFFF"/>
                  </a:solidFill>
                  <a:latin typeface="EB Garamond"/>
                  <a:ea typeface="EB Garamond"/>
                  <a:cs typeface="EB Garamond"/>
                  <a:sym typeface="EB Garamond"/>
                </a:defRPr>
              </a:lvl1pPr>
            </a:lstStyle>
            <a:p>
              <a:pPr/>
              <a:r>
                <a:t>Core Language</a:t>
              </a:r>
            </a:p>
          </p:txBody>
        </p:sp>
      </p:grpSp>
      <p:grpSp>
        <p:nvGrpSpPr>
          <p:cNvPr id="795" name="Google Shape;475;p67"/>
          <p:cNvGrpSpPr/>
          <p:nvPr/>
        </p:nvGrpSpPr>
        <p:grpSpPr>
          <a:xfrm>
            <a:off x="1959590" y="1843065"/>
            <a:ext cx="1645923" cy="284452"/>
            <a:chOff x="0" y="0"/>
            <a:chExt cx="1645922" cy="284450"/>
          </a:xfrm>
        </p:grpSpPr>
        <p:sp>
          <p:nvSpPr>
            <p:cNvPr id="793" name="Rectangle"/>
            <p:cNvSpPr/>
            <p:nvPr/>
          </p:nvSpPr>
          <p:spPr>
            <a:xfrm flipH="1">
              <a:off x="0" y="48706"/>
              <a:ext cx="1645923" cy="187040"/>
            </a:xfrm>
            <a:prstGeom prst="rect">
              <a:avLst/>
            </a:prstGeom>
            <a:solidFill>
              <a:srgbClr val="7F7F7F"/>
            </a:solidFill>
            <a:ln w="12700" cap="flat">
              <a:noFill/>
              <a:miter lim="400000"/>
            </a:ln>
            <a:effectLst/>
          </p:spPr>
          <p:txBody>
            <a:bodyPr wrap="square" lIns="0" tIns="0" rIns="0" bIns="0" numCol="1" anchor="ctr">
              <a:noAutofit/>
            </a:bodyPr>
            <a:lstStyle/>
            <a:p>
              <a:pPr algn="ctr">
                <a:defRPr sz="1100">
                  <a:latin typeface="EB Garamond"/>
                  <a:ea typeface="EB Garamond"/>
                  <a:cs typeface="EB Garamond"/>
                  <a:sym typeface="EB Garamond"/>
                </a:defRPr>
              </a:pPr>
            </a:p>
          </p:txBody>
        </p:sp>
        <p:sp>
          <p:nvSpPr>
            <p:cNvPr id="794" name="Framework"/>
            <p:cNvSpPr txBox="1"/>
            <p:nvPr/>
          </p:nvSpPr>
          <p:spPr>
            <a:xfrm>
              <a:off x="34299" y="0"/>
              <a:ext cx="1577323" cy="28445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34275" tIns="34275" rIns="34275" bIns="34275" numCol="1" anchor="ctr">
              <a:spAutoFit/>
            </a:bodyPr>
            <a:lstStyle>
              <a:lvl1pPr algn="ctr">
                <a:defRPr>
                  <a:solidFill>
                    <a:srgbClr val="FFFFFF"/>
                  </a:solidFill>
                  <a:latin typeface="EB Garamond"/>
                  <a:ea typeface="EB Garamond"/>
                  <a:cs typeface="EB Garamond"/>
                  <a:sym typeface="EB Garamond"/>
                </a:defRPr>
              </a:lvl1pPr>
            </a:lstStyle>
            <a:p>
              <a:pPr/>
              <a:r>
                <a:t>Framework</a:t>
              </a:r>
            </a:p>
          </p:txBody>
        </p:sp>
      </p:grpSp>
      <p:grpSp>
        <p:nvGrpSpPr>
          <p:cNvPr id="798" name="Google Shape;476;p67"/>
          <p:cNvGrpSpPr/>
          <p:nvPr/>
        </p:nvGrpSpPr>
        <p:grpSpPr>
          <a:xfrm>
            <a:off x="7315198" y="907272"/>
            <a:ext cx="1645806" cy="500351"/>
            <a:chOff x="0" y="0"/>
            <a:chExt cx="1645804" cy="500349"/>
          </a:xfrm>
        </p:grpSpPr>
        <p:sp>
          <p:nvSpPr>
            <p:cNvPr id="796" name="Rectangle"/>
            <p:cNvSpPr/>
            <p:nvPr/>
          </p:nvSpPr>
          <p:spPr>
            <a:xfrm flipH="1">
              <a:off x="-1" y="59075"/>
              <a:ext cx="1645805" cy="382205"/>
            </a:xfrm>
            <a:prstGeom prst="rect">
              <a:avLst/>
            </a:prstGeom>
            <a:solidFill>
              <a:srgbClr val="7F7F7F"/>
            </a:solidFill>
            <a:ln w="12700" cap="flat">
              <a:noFill/>
              <a:miter lim="400000"/>
            </a:ln>
            <a:effectLst/>
          </p:spPr>
          <p:txBody>
            <a:bodyPr wrap="square" lIns="0" tIns="0" rIns="0" bIns="0" numCol="1" anchor="ctr">
              <a:noAutofit/>
            </a:bodyPr>
            <a:lstStyle/>
            <a:p>
              <a:pPr algn="ctr">
                <a:defRPr sz="1100">
                  <a:latin typeface="EB Garamond"/>
                  <a:ea typeface="EB Garamond"/>
                  <a:cs typeface="EB Garamond"/>
                  <a:sym typeface="EB Garamond"/>
                </a:defRPr>
              </a:pPr>
            </a:p>
          </p:txBody>
        </p:sp>
        <p:sp>
          <p:nvSpPr>
            <p:cNvPr id="797" name="Code Collaboration"/>
            <p:cNvSpPr txBox="1"/>
            <p:nvPr/>
          </p:nvSpPr>
          <p:spPr>
            <a:xfrm>
              <a:off x="34299" y="0"/>
              <a:ext cx="1577204" cy="50035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34275" tIns="34275" rIns="34275" bIns="34275" numCol="1" anchor="ctr">
              <a:spAutoFit/>
            </a:bodyPr>
            <a:lstStyle>
              <a:lvl1pPr algn="ctr">
                <a:defRPr>
                  <a:solidFill>
                    <a:srgbClr val="FFFFFF"/>
                  </a:solidFill>
                  <a:latin typeface="EB Garamond"/>
                  <a:ea typeface="EB Garamond"/>
                  <a:cs typeface="EB Garamond"/>
                  <a:sym typeface="EB Garamond"/>
                </a:defRPr>
              </a:lvl1pPr>
            </a:lstStyle>
            <a:p>
              <a:pPr/>
              <a:r>
                <a:t>Code Collaboration</a:t>
              </a:r>
            </a:p>
          </p:txBody>
        </p:sp>
      </p:grpSp>
      <p:pic>
        <p:nvPicPr>
          <p:cNvPr id="799" name="Google Shape;477;p67" descr="Google Shape;477;p67"/>
          <p:cNvPicPr>
            <a:picLocks noChangeAspect="1"/>
          </p:cNvPicPr>
          <p:nvPr/>
        </p:nvPicPr>
        <p:blipFill>
          <a:blip r:embed="rId3">
            <a:extLst/>
          </a:blip>
          <a:srcRect l="9305" t="12930" r="0" b="0"/>
          <a:stretch>
            <a:fillRect/>
          </a:stretch>
        </p:blipFill>
        <p:spPr>
          <a:xfrm>
            <a:off x="5903977" y="1469619"/>
            <a:ext cx="954557" cy="548819"/>
          </a:xfrm>
          <a:prstGeom prst="rect">
            <a:avLst/>
          </a:prstGeom>
          <a:ln w="12700">
            <a:miter lim="400000"/>
          </a:ln>
        </p:spPr>
      </p:pic>
      <p:pic>
        <p:nvPicPr>
          <p:cNvPr id="800" name="Google Shape;478;p67" descr="Google Shape;478;p67"/>
          <p:cNvPicPr>
            <a:picLocks noChangeAspect="1"/>
          </p:cNvPicPr>
          <p:nvPr/>
        </p:nvPicPr>
        <p:blipFill>
          <a:blip r:embed="rId4">
            <a:extLst/>
          </a:blip>
          <a:stretch>
            <a:fillRect/>
          </a:stretch>
        </p:blipFill>
        <p:spPr>
          <a:xfrm>
            <a:off x="2588377" y="1137329"/>
            <a:ext cx="516151" cy="710742"/>
          </a:xfrm>
          <a:prstGeom prst="rect">
            <a:avLst/>
          </a:prstGeom>
          <a:ln w="12700">
            <a:miter lim="400000"/>
          </a:ln>
        </p:spPr>
      </p:pic>
      <p:grpSp>
        <p:nvGrpSpPr>
          <p:cNvPr id="803" name="Google Shape;479;p67"/>
          <p:cNvGrpSpPr/>
          <p:nvPr/>
        </p:nvGrpSpPr>
        <p:grpSpPr>
          <a:xfrm>
            <a:off x="3744988" y="892636"/>
            <a:ext cx="1645803" cy="284451"/>
            <a:chOff x="0" y="0"/>
            <a:chExt cx="1645802" cy="284450"/>
          </a:xfrm>
        </p:grpSpPr>
        <p:sp>
          <p:nvSpPr>
            <p:cNvPr id="801" name="Rectangle"/>
            <p:cNvSpPr/>
            <p:nvPr/>
          </p:nvSpPr>
          <p:spPr>
            <a:xfrm flipH="1">
              <a:off x="-1" y="48775"/>
              <a:ext cx="1645804" cy="186904"/>
            </a:xfrm>
            <a:prstGeom prst="rect">
              <a:avLst/>
            </a:prstGeom>
            <a:solidFill>
              <a:srgbClr val="7F7F7F"/>
            </a:solidFill>
            <a:ln w="12700" cap="flat">
              <a:noFill/>
              <a:miter lim="400000"/>
            </a:ln>
            <a:effectLst/>
          </p:spPr>
          <p:txBody>
            <a:bodyPr wrap="square" lIns="0" tIns="0" rIns="0" bIns="0" numCol="1" anchor="ctr">
              <a:noAutofit/>
            </a:bodyPr>
            <a:lstStyle/>
            <a:p>
              <a:pPr algn="ctr">
                <a:defRPr sz="1100">
                  <a:latin typeface="EB Garamond"/>
                  <a:ea typeface="EB Garamond"/>
                  <a:cs typeface="EB Garamond"/>
                  <a:sym typeface="EB Garamond"/>
                </a:defRPr>
              </a:pPr>
            </a:p>
          </p:txBody>
        </p:sp>
        <p:sp>
          <p:nvSpPr>
            <p:cNvPr id="802" name="Tools"/>
            <p:cNvSpPr txBox="1"/>
            <p:nvPr/>
          </p:nvSpPr>
          <p:spPr>
            <a:xfrm>
              <a:off x="34297" y="-1"/>
              <a:ext cx="1577205" cy="28445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34275" tIns="34275" rIns="34275" bIns="34275" numCol="1" anchor="ctr">
              <a:spAutoFit/>
            </a:bodyPr>
            <a:lstStyle>
              <a:lvl1pPr algn="ctr">
                <a:defRPr>
                  <a:solidFill>
                    <a:srgbClr val="FFFFFF"/>
                  </a:solidFill>
                  <a:latin typeface="EB Garamond"/>
                  <a:ea typeface="EB Garamond"/>
                  <a:cs typeface="EB Garamond"/>
                  <a:sym typeface="EB Garamond"/>
                </a:defRPr>
              </a:lvl1pPr>
            </a:lstStyle>
            <a:p>
              <a:pPr/>
              <a:r>
                <a:t>Tools</a:t>
              </a:r>
            </a:p>
          </p:txBody>
        </p:sp>
      </p:grpSp>
      <p:grpSp>
        <p:nvGrpSpPr>
          <p:cNvPr id="806" name="Google Shape;480;p67"/>
          <p:cNvGrpSpPr/>
          <p:nvPr/>
        </p:nvGrpSpPr>
        <p:grpSpPr>
          <a:xfrm>
            <a:off x="5530090" y="923803"/>
            <a:ext cx="1645805" cy="284451"/>
            <a:chOff x="0" y="0"/>
            <a:chExt cx="1645803" cy="284450"/>
          </a:xfrm>
        </p:grpSpPr>
        <p:sp>
          <p:nvSpPr>
            <p:cNvPr id="804" name="Rectangle"/>
            <p:cNvSpPr/>
            <p:nvPr/>
          </p:nvSpPr>
          <p:spPr>
            <a:xfrm flipH="1">
              <a:off x="-1" y="48775"/>
              <a:ext cx="1645805" cy="186903"/>
            </a:xfrm>
            <a:prstGeom prst="rect">
              <a:avLst/>
            </a:prstGeom>
            <a:solidFill>
              <a:srgbClr val="7F7F7F"/>
            </a:solidFill>
            <a:ln w="12700" cap="flat">
              <a:noFill/>
              <a:miter lim="400000"/>
            </a:ln>
            <a:effectLst/>
          </p:spPr>
          <p:txBody>
            <a:bodyPr wrap="square" lIns="0" tIns="0" rIns="0" bIns="0" numCol="1" anchor="ctr">
              <a:noAutofit/>
            </a:bodyPr>
            <a:lstStyle/>
            <a:p>
              <a:pPr algn="ctr">
                <a:defRPr sz="1100">
                  <a:latin typeface="EB Garamond"/>
                  <a:ea typeface="EB Garamond"/>
                  <a:cs typeface="EB Garamond"/>
                  <a:sym typeface="EB Garamond"/>
                </a:defRPr>
              </a:pPr>
            </a:p>
          </p:txBody>
        </p:sp>
        <p:sp>
          <p:nvSpPr>
            <p:cNvPr id="805" name="SQL Database"/>
            <p:cNvSpPr txBox="1"/>
            <p:nvPr/>
          </p:nvSpPr>
          <p:spPr>
            <a:xfrm>
              <a:off x="34298" y="0"/>
              <a:ext cx="1577205" cy="28445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34275" tIns="34275" rIns="34275" bIns="34275" numCol="1" anchor="ctr">
              <a:spAutoFit/>
            </a:bodyPr>
            <a:lstStyle>
              <a:lvl1pPr algn="ctr">
                <a:defRPr>
                  <a:solidFill>
                    <a:srgbClr val="FFFFFF"/>
                  </a:solidFill>
                  <a:latin typeface="EB Garamond"/>
                  <a:ea typeface="EB Garamond"/>
                  <a:cs typeface="EB Garamond"/>
                  <a:sym typeface="EB Garamond"/>
                </a:defRPr>
              </a:lvl1pPr>
            </a:lstStyle>
            <a:p>
              <a:pPr/>
              <a:r>
                <a:t>SQL Database</a:t>
              </a:r>
            </a:p>
          </p:txBody>
        </p:sp>
      </p:grpSp>
      <p:pic>
        <p:nvPicPr>
          <p:cNvPr id="807" name="Google Shape;491;p67" descr="Google Shape;491;p67"/>
          <p:cNvPicPr>
            <a:picLocks noChangeAspect="1"/>
          </p:cNvPicPr>
          <p:nvPr/>
        </p:nvPicPr>
        <p:blipFill>
          <a:blip r:embed="rId5">
            <a:extLst/>
          </a:blip>
          <a:stretch>
            <a:fillRect/>
          </a:stretch>
        </p:blipFill>
        <p:spPr>
          <a:xfrm>
            <a:off x="7371636" y="1517999"/>
            <a:ext cx="1382027" cy="764237"/>
          </a:xfrm>
          <a:prstGeom prst="rect">
            <a:avLst/>
          </a:prstGeom>
          <a:ln w="12700">
            <a:miter lim="400000"/>
          </a:ln>
        </p:spPr>
      </p:pic>
      <p:pic>
        <p:nvPicPr>
          <p:cNvPr id="808" name="Google Shape;494;p67" descr="Google Shape;494;p67"/>
          <p:cNvPicPr>
            <a:picLocks noChangeAspect="1"/>
          </p:cNvPicPr>
          <p:nvPr/>
        </p:nvPicPr>
        <p:blipFill>
          <a:blip r:embed="rId6">
            <a:extLst/>
          </a:blip>
          <a:stretch>
            <a:fillRect/>
          </a:stretch>
        </p:blipFill>
        <p:spPr>
          <a:xfrm>
            <a:off x="274367" y="1489286"/>
            <a:ext cx="1446304" cy="620102"/>
          </a:xfrm>
          <a:prstGeom prst="rect">
            <a:avLst/>
          </a:prstGeom>
          <a:ln w="12700">
            <a:miter lim="400000"/>
          </a:ln>
        </p:spPr>
      </p:pic>
      <p:pic>
        <p:nvPicPr>
          <p:cNvPr id="809" name="Google Shape;495;p67" descr="Google Shape;495;p67"/>
          <p:cNvPicPr>
            <a:picLocks noChangeAspect="1"/>
          </p:cNvPicPr>
          <p:nvPr/>
        </p:nvPicPr>
        <p:blipFill>
          <a:blip r:embed="rId7">
            <a:extLst/>
          </a:blip>
          <a:stretch>
            <a:fillRect/>
          </a:stretch>
        </p:blipFill>
        <p:spPr>
          <a:xfrm>
            <a:off x="3922950" y="1504656"/>
            <a:ext cx="1411399" cy="589378"/>
          </a:xfrm>
          <a:prstGeom prst="rect">
            <a:avLst/>
          </a:prstGeom>
          <a:ln w="12700">
            <a:miter lim="400000"/>
          </a:ln>
        </p:spPr>
      </p:pic>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13" name="Title 2"/>
          <p:cNvSpPr txBox="1"/>
          <p:nvPr>
            <p:ph type="title"/>
          </p:nvPr>
        </p:nvSpPr>
        <p:spPr>
          <a:xfrm>
            <a:off x="879183" y="2135375"/>
            <a:ext cx="2568388" cy="436375"/>
          </a:xfrm>
          <a:prstGeom prst="rect">
            <a:avLst/>
          </a:prstGeom>
        </p:spPr>
        <p:txBody>
          <a:bodyPr/>
          <a:lstStyle>
            <a:lvl1pPr defTabSz="603504">
              <a:defRPr spc="0" sz="2816"/>
            </a:lvl1pPr>
          </a:lstStyle>
          <a:p>
            <a:pPr/>
            <a:r>
              <a:t>Development</a:t>
            </a:r>
          </a:p>
        </p:txBody>
      </p:sp>
      <p:sp>
        <p:nvSpPr>
          <p:cNvPr id="814" name="Slide Number Placeholder 4"/>
          <p:cNvSpPr txBox="1"/>
          <p:nvPr>
            <p:ph type="sldNum" sz="quarter" idx="2"/>
          </p:nvPr>
        </p:nvSpPr>
        <p:spPr>
          <a:xfrm>
            <a:off x="8500363" y="4703144"/>
            <a:ext cx="127001" cy="1270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pSp>
        <p:nvGrpSpPr>
          <p:cNvPr id="817" name="Picture Placeholder 8"/>
          <p:cNvGrpSpPr/>
          <p:nvPr/>
        </p:nvGrpSpPr>
        <p:grpSpPr>
          <a:xfrm>
            <a:off x="4398264" y="0"/>
            <a:ext cx="4743451" cy="5143501"/>
            <a:chOff x="0" y="0"/>
            <a:chExt cx="4743450" cy="5143500"/>
          </a:xfrm>
        </p:grpSpPr>
        <p:sp>
          <p:nvSpPr>
            <p:cNvPr id="815" name="Rectangle"/>
            <p:cNvSpPr/>
            <p:nvPr/>
          </p:nvSpPr>
          <p:spPr>
            <a:xfrm>
              <a:off x="0" y="0"/>
              <a:ext cx="4743450" cy="5143500"/>
            </a:xfrm>
            <a:prstGeom prst="rect">
              <a:avLst/>
            </a:prstGeom>
            <a:solidFill>
              <a:srgbClr val="737373"/>
            </a:solidFill>
            <a:ln w="12700" cap="flat">
              <a:noFill/>
              <a:miter lim="400000"/>
            </a:ln>
            <a:effectLst/>
          </p:spPr>
          <p:txBody>
            <a:bodyPr wrap="square" lIns="34289" tIns="34289" rIns="34289" bIns="34289" numCol="1" anchor="ctr">
              <a:noAutofit/>
            </a:bodyPr>
            <a:lstStyle/>
            <a:p>
              <a:pPr defTabSz="685800">
                <a:defRPr sz="1200">
                  <a:latin typeface="Futura Next Book"/>
                  <a:ea typeface="Futura Next Book"/>
                  <a:cs typeface="Futura Next Book"/>
                  <a:sym typeface="Futura Next Book"/>
                </a:defRPr>
              </a:pPr>
            </a:p>
          </p:txBody>
        </p:sp>
        <p:pic>
          <p:nvPicPr>
            <p:cNvPr id="816" name="image48.png" descr="image48.png"/>
            <p:cNvPicPr>
              <a:picLocks noChangeAspect="1"/>
            </p:cNvPicPr>
            <p:nvPr/>
          </p:nvPicPr>
          <p:blipFill>
            <a:blip r:embed="rId3">
              <a:extLst/>
            </a:blip>
            <a:srcRect l="13292" t="0" r="33896" b="1905"/>
            <a:stretch>
              <a:fillRect/>
            </a:stretch>
          </p:blipFill>
          <p:spPr>
            <a:xfrm>
              <a:off x="0" y="97983"/>
              <a:ext cx="4743450" cy="5045517"/>
            </a:xfrm>
            <a:prstGeom prst="rect">
              <a:avLst/>
            </a:prstGeom>
            <a:ln w="12700" cap="flat">
              <a:noFill/>
              <a:miter lim="400000"/>
            </a:ln>
            <a:effectLst/>
          </p:spPr>
        </p:pic>
      </p:gr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845" name="Diagram 28"/>
          <p:cNvGrpSpPr/>
          <p:nvPr/>
        </p:nvGrpSpPr>
        <p:grpSpPr>
          <a:xfrm>
            <a:off x="1960538" y="280040"/>
            <a:ext cx="5863465" cy="4398861"/>
            <a:chOff x="0" y="0"/>
            <a:chExt cx="5863464" cy="4398859"/>
          </a:xfrm>
        </p:grpSpPr>
        <p:grpSp>
          <p:nvGrpSpPr>
            <p:cNvPr id="823" name="Group"/>
            <p:cNvGrpSpPr/>
            <p:nvPr/>
          </p:nvGrpSpPr>
          <p:grpSpPr>
            <a:xfrm>
              <a:off x="3598575" y="2113826"/>
              <a:ext cx="2264890" cy="2285034"/>
              <a:chOff x="0" y="0"/>
              <a:chExt cx="2264888" cy="2285032"/>
            </a:xfrm>
          </p:grpSpPr>
          <p:sp>
            <p:nvSpPr>
              <p:cNvPr id="821" name="Rounded Rectangle"/>
              <p:cNvSpPr/>
              <p:nvPr/>
            </p:nvSpPr>
            <p:spPr>
              <a:xfrm>
                <a:off x="0" y="0"/>
                <a:ext cx="2264889" cy="2285033"/>
              </a:xfrm>
              <a:prstGeom prst="roundRect">
                <a:avLst>
                  <a:gd name="adj" fmla="val 10000"/>
                </a:avLst>
              </a:prstGeom>
              <a:solidFill>
                <a:srgbClr val="FFFFFF">
                  <a:alpha val="90000"/>
                </a:srgbClr>
              </a:solidFill>
              <a:ln w="3175" cap="flat">
                <a:solidFill>
                  <a:srgbClr val="FE414D"/>
                </a:solidFill>
                <a:prstDash val="solid"/>
                <a:miter lim="800000"/>
              </a:ln>
              <a:effectLst/>
            </p:spPr>
            <p:txBody>
              <a:bodyPr wrap="square" lIns="34289" tIns="34289" rIns="34289" bIns="34289" numCol="1" anchor="t">
                <a:noAutofit/>
              </a:bodyPr>
              <a:lstStyle/>
              <a:p>
                <a:pPr defTabSz="533400">
                  <a:lnSpc>
                    <a:spcPct val="90000"/>
                  </a:lnSpc>
                  <a:spcBef>
                    <a:spcPts val="200"/>
                  </a:spcBef>
                  <a:defRPr b="1" sz="1200">
                    <a:latin typeface="Futura Next Book"/>
                    <a:ea typeface="Futura Next Book"/>
                    <a:cs typeface="Futura Next Book"/>
                    <a:sym typeface="Futura Next Book"/>
                  </a:defRPr>
                </a:pPr>
              </a:p>
            </p:txBody>
          </p:sp>
          <p:sp>
            <p:nvSpPr>
              <p:cNvPr id="822" name="Implement the Java methods…"/>
              <p:cNvSpPr txBox="1"/>
              <p:nvPr/>
            </p:nvSpPr>
            <p:spPr>
              <a:xfrm>
                <a:off x="725902" y="617694"/>
                <a:ext cx="1492552" cy="11216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20" tIns="45720" rIns="45720" bIns="45720" numCol="1" anchor="t">
                <a:noAutofit/>
              </a:bodyPr>
              <a:lstStyle/>
              <a:p>
                <a:pPr lvl="1" marL="128587" indent="-128587" defTabSz="533400">
                  <a:lnSpc>
                    <a:spcPct val="90000"/>
                  </a:lnSpc>
                  <a:spcBef>
                    <a:spcPts val="200"/>
                  </a:spcBef>
                  <a:buSzPct val="100000"/>
                  <a:buChar char="•"/>
                  <a:defRPr b="1" sz="1200">
                    <a:latin typeface="Futura Next Book"/>
                    <a:ea typeface="Futura Next Book"/>
                    <a:cs typeface="Futura Next Book"/>
                    <a:sym typeface="Futura Next Book"/>
                  </a:defRPr>
                </a:pPr>
                <a:r>
                  <a:t>Implement the Java methods</a:t>
                </a:r>
              </a:p>
              <a:p>
                <a:pPr lvl="1" marL="128587" indent="-128587" defTabSz="533400">
                  <a:lnSpc>
                    <a:spcPct val="90000"/>
                  </a:lnSpc>
                  <a:spcBef>
                    <a:spcPts val="200"/>
                  </a:spcBef>
                  <a:buSzPct val="100000"/>
                  <a:buChar char="•"/>
                  <a:defRPr b="1" sz="1200">
                    <a:latin typeface="Futura Next Book"/>
                    <a:ea typeface="Futura Next Book"/>
                    <a:cs typeface="Futura Next Book"/>
                    <a:sym typeface="Futura Next Book"/>
                  </a:defRPr>
                </a:pPr>
                <a:r>
                  <a:t>Data base Connection</a:t>
                </a:r>
              </a:p>
            </p:txBody>
          </p:sp>
        </p:grpSp>
        <p:grpSp>
          <p:nvGrpSpPr>
            <p:cNvPr id="826" name="Group"/>
            <p:cNvGrpSpPr/>
            <p:nvPr/>
          </p:nvGrpSpPr>
          <p:grpSpPr>
            <a:xfrm>
              <a:off x="0" y="2644267"/>
              <a:ext cx="1920983" cy="1244362"/>
              <a:chOff x="0" y="0"/>
              <a:chExt cx="1920982" cy="1244360"/>
            </a:xfrm>
          </p:grpSpPr>
          <p:sp>
            <p:nvSpPr>
              <p:cNvPr id="824" name="Rounded Rectangle"/>
              <p:cNvSpPr/>
              <p:nvPr/>
            </p:nvSpPr>
            <p:spPr>
              <a:xfrm>
                <a:off x="0" y="0"/>
                <a:ext cx="1920983" cy="1244361"/>
              </a:xfrm>
              <a:prstGeom prst="roundRect">
                <a:avLst>
                  <a:gd name="adj" fmla="val 10000"/>
                </a:avLst>
              </a:prstGeom>
              <a:solidFill>
                <a:srgbClr val="FFFFFF">
                  <a:alpha val="90000"/>
                </a:srgbClr>
              </a:solidFill>
              <a:ln w="3175" cap="flat">
                <a:solidFill>
                  <a:srgbClr val="FE414D"/>
                </a:solidFill>
                <a:prstDash val="solid"/>
                <a:miter lim="800000"/>
              </a:ln>
              <a:effectLst/>
            </p:spPr>
            <p:txBody>
              <a:bodyPr wrap="square" lIns="34289" tIns="34289" rIns="34289" bIns="34289" numCol="1" anchor="t">
                <a:noAutofit/>
              </a:bodyPr>
              <a:lstStyle/>
              <a:p>
                <a:pPr defTabSz="533400">
                  <a:lnSpc>
                    <a:spcPct val="90000"/>
                  </a:lnSpc>
                  <a:spcBef>
                    <a:spcPts val="200"/>
                  </a:spcBef>
                  <a:defRPr b="1" sz="1200">
                    <a:latin typeface="Futura Next Book"/>
                    <a:ea typeface="Futura Next Book"/>
                    <a:cs typeface="Futura Next Book"/>
                    <a:sym typeface="Futura Next Book"/>
                  </a:defRPr>
                </a:pPr>
              </a:p>
            </p:txBody>
          </p:sp>
          <p:sp>
            <p:nvSpPr>
              <p:cNvPr id="825" name="Text"/>
              <p:cNvSpPr txBox="1"/>
              <p:nvPr/>
            </p:nvSpPr>
            <p:spPr>
              <a:xfrm>
                <a:off x="27334" y="338424"/>
                <a:ext cx="1290020" cy="269241"/>
              </a:xfrm>
              <a:prstGeom prst="rect">
                <a:avLst/>
              </a:prstGeom>
              <a:noFill/>
              <a:ln w="12700" cap="flat">
                <a:noFill/>
                <a:miter lim="400000"/>
              </a:ln>
              <a:effectLst/>
            </p:spPr>
            <p:txBody>
              <a:bodyPr wrap="square" lIns="45720" tIns="45720" rIns="45720" bIns="45720" numCol="1" anchor="t">
                <a:spAutoFit/>
              </a:bodyPr>
              <a:lstStyle/>
              <a:p>
                <a:pPr lvl="1" marL="128587" indent="-128587" defTabSz="533400">
                  <a:lnSpc>
                    <a:spcPct val="90000"/>
                  </a:lnSpc>
                  <a:spcBef>
                    <a:spcPts val="200"/>
                  </a:spcBef>
                  <a:buSzPct val="100000"/>
                  <a:buChar char="•"/>
                  <a:defRPr b="1" sz="1200">
                    <a:latin typeface="Futura Next Book"/>
                    <a:ea typeface="Futura Next Book"/>
                    <a:cs typeface="Futura Next Book"/>
                    <a:sym typeface="Futura Next Book"/>
                  </a:defRPr>
                </a:pPr>
              </a:p>
            </p:txBody>
          </p:sp>
        </p:grpSp>
        <p:grpSp>
          <p:nvGrpSpPr>
            <p:cNvPr id="829" name="Group"/>
            <p:cNvGrpSpPr/>
            <p:nvPr/>
          </p:nvGrpSpPr>
          <p:grpSpPr>
            <a:xfrm>
              <a:off x="3235673" y="16085"/>
              <a:ext cx="2244104" cy="1212191"/>
              <a:chOff x="0" y="0"/>
              <a:chExt cx="2244102" cy="1212189"/>
            </a:xfrm>
          </p:grpSpPr>
          <p:sp>
            <p:nvSpPr>
              <p:cNvPr id="827" name="Rounded Rectangle"/>
              <p:cNvSpPr/>
              <p:nvPr/>
            </p:nvSpPr>
            <p:spPr>
              <a:xfrm>
                <a:off x="0" y="0"/>
                <a:ext cx="2244103" cy="1212190"/>
              </a:xfrm>
              <a:prstGeom prst="roundRect">
                <a:avLst>
                  <a:gd name="adj" fmla="val 10000"/>
                </a:avLst>
              </a:prstGeom>
              <a:solidFill>
                <a:srgbClr val="FFFFFF">
                  <a:alpha val="90000"/>
                </a:srgbClr>
              </a:solidFill>
              <a:ln w="3175" cap="flat">
                <a:solidFill>
                  <a:srgbClr val="FE414D"/>
                </a:solidFill>
                <a:prstDash val="solid"/>
                <a:miter lim="800000"/>
              </a:ln>
              <a:effectLst/>
            </p:spPr>
            <p:txBody>
              <a:bodyPr wrap="square" lIns="34289" tIns="34289" rIns="34289" bIns="34289" numCol="1" anchor="t">
                <a:noAutofit/>
              </a:bodyPr>
              <a:lstStyle/>
              <a:p>
                <a:pPr defTabSz="533400">
                  <a:lnSpc>
                    <a:spcPct val="90000"/>
                  </a:lnSpc>
                  <a:spcBef>
                    <a:spcPts val="200"/>
                  </a:spcBef>
                  <a:defRPr b="1" sz="1200">
                    <a:latin typeface="Futura Next Book"/>
                    <a:ea typeface="Futura Next Book"/>
                    <a:cs typeface="Futura Next Book"/>
                    <a:sym typeface="Futura Next Book"/>
                  </a:defRPr>
                </a:pPr>
              </a:p>
            </p:txBody>
          </p:sp>
          <p:sp>
            <p:nvSpPr>
              <p:cNvPr id="828" name="Creating required Java Packages and classes, database"/>
              <p:cNvSpPr txBox="1"/>
              <p:nvPr/>
            </p:nvSpPr>
            <p:spPr>
              <a:xfrm>
                <a:off x="699858" y="26627"/>
                <a:ext cx="1517617" cy="74137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20" tIns="45720" rIns="45720" bIns="45720" numCol="1" anchor="t">
                <a:noAutofit/>
              </a:bodyPr>
              <a:lstStyle/>
              <a:p>
                <a:pPr lvl="1" marL="128587" indent="-128587" defTabSz="533400">
                  <a:lnSpc>
                    <a:spcPct val="90000"/>
                  </a:lnSpc>
                  <a:spcBef>
                    <a:spcPts val="200"/>
                  </a:spcBef>
                  <a:buSzPct val="100000"/>
                  <a:buChar char="•"/>
                  <a:defRPr b="1" sz="1200">
                    <a:latin typeface="Futura Next Book"/>
                    <a:ea typeface="Futura Next Book"/>
                    <a:cs typeface="Futura Next Book"/>
                    <a:sym typeface="Futura Next Book"/>
                  </a:defRPr>
                </a:pPr>
                <a:r>
                  <a:t>Creating required Java Packages and classes, database</a:t>
                </a:r>
              </a:p>
            </p:txBody>
          </p:sp>
        </p:grpSp>
        <p:sp>
          <p:nvSpPr>
            <p:cNvPr id="830" name="Use case and Class…"/>
            <p:cNvSpPr/>
            <p:nvPr/>
          </p:nvSpPr>
          <p:spPr>
            <a:xfrm>
              <a:off x="0" y="0"/>
              <a:ext cx="1920983" cy="1244361"/>
            </a:xfrm>
            <a:prstGeom prst="roundRect">
              <a:avLst>
                <a:gd name="adj" fmla="val 10000"/>
              </a:avLst>
            </a:prstGeom>
            <a:solidFill>
              <a:srgbClr val="FFFFFF">
                <a:alpha val="90000"/>
              </a:srgbClr>
            </a:solidFill>
            <a:ln w="3175" cap="flat">
              <a:solidFill>
                <a:srgbClr val="FE414D"/>
              </a:solidFill>
              <a:prstDash val="solid"/>
              <a:miter lim="800000"/>
            </a:ln>
            <a:effectLst/>
            <a:extLst>
              <a:ext uri="{C572A759-6A51-4108-AA02-DFA0A04FC94B}">
                <ma14:wrappingTextBoxFlag xmlns:ma14="http://schemas.microsoft.com/office/mac/drawingml/2011/main" val="1"/>
              </a:ext>
            </a:extLst>
          </p:spPr>
          <p:txBody>
            <a:bodyPr wrap="square" lIns="34289" tIns="34289" rIns="34289" bIns="34289" numCol="1" anchor="t">
              <a:noAutofit/>
            </a:bodyPr>
            <a:lstStyle/>
            <a:p>
              <a:pPr marL="248151" indent="-248151" defTabSz="1100137">
                <a:lnSpc>
                  <a:spcPct val="90000"/>
                </a:lnSpc>
                <a:spcBef>
                  <a:spcPts val="200"/>
                </a:spcBef>
                <a:buSzPct val="100000"/>
                <a:buChar char="•"/>
                <a:defRPr b="1" sz="1200">
                  <a:latin typeface="Futura Next Book"/>
                  <a:ea typeface="Futura Next Book"/>
                  <a:cs typeface="Futura Next Book"/>
                  <a:sym typeface="Futura Next Book"/>
                </a:defRPr>
              </a:pPr>
              <a:r>
                <a:t>Use case and Class </a:t>
              </a:r>
            </a:p>
            <a:p>
              <a:pPr defTabSz="1100137">
                <a:lnSpc>
                  <a:spcPct val="90000"/>
                </a:lnSpc>
                <a:spcBef>
                  <a:spcPts val="200"/>
                </a:spcBef>
                <a:defRPr b="1" sz="1200">
                  <a:latin typeface="Futura Next Book"/>
                  <a:ea typeface="Futura Next Book"/>
                  <a:cs typeface="Futura Next Book"/>
                  <a:sym typeface="Futura Next Book"/>
                </a:defRPr>
              </a:pPr>
              <a:r>
                <a:t>      Diagram</a:t>
              </a:r>
            </a:p>
          </p:txBody>
        </p:sp>
        <p:grpSp>
          <p:nvGrpSpPr>
            <p:cNvPr id="833" name="Group"/>
            <p:cNvGrpSpPr/>
            <p:nvPr/>
          </p:nvGrpSpPr>
          <p:grpSpPr>
            <a:xfrm>
              <a:off x="900616" y="395077"/>
              <a:ext cx="1683777" cy="1683777"/>
              <a:chOff x="0" y="0"/>
              <a:chExt cx="1683776" cy="1683776"/>
            </a:xfrm>
          </p:grpSpPr>
          <p:sp>
            <p:nvSpPr>
              <p:cNvPr id="831" name="Shape"/>
              <p:cNvSpPr/>
              <p:nvPr/>
            </p:nvSpPr>
            <p:spPr>
              <a:xfrm>
                <a:off x="-1" y="-1"/>
                <a:ext cx="1683778" cy="168377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cubicBezTo>
                      <a:pt x="0" y="9671"/>
                      <a:pt x="9671" y="0"/>
                      <a:pt x="21600" y="0"/>
                    </a:cubicBezTo>
                    <a:lnTo>
                      <a:pt x="21600" y="21600"/>
                    </a:lnTo>
                    <a:close/>
                  </a:path>
                </a:pathLst>
              </a:custGeom>
              <a:gradFill flip="none" rotWithShape="1">
                <a:gsLst>
                  <a:gs pos="0">
                    <a:srgbClr val="FF6068"/>
                  </a:gs>
                  <a:gs pos="50000">
                    <a:srgbClr val="FF404C"/>
                  </a:gs>
                  <a:gs pos="100000">
                    <a:srgbClr val="E43641"/>
                  </a:gs>
                </a:gsLst>
                <a:lin ang="5400000" scaled="0"/>
              </a:gradFill>
              <a:ln w="12700" cap="flat">
                <a:noFill/>
                <a:miter lim="400000"/>
              </a:ln>
              <a:effectLst/>
            </p:spPr>
            <p:txBody>
              <a:bodyPr wrap="square" lIns="34289" tIns="34289" rIns="34289" bIns="34289" numCol="1" anchor="ctr">
                <a:noAutofit/>
              </a:bodyPr>
              <a:lstStyle/>
              <a:p>
                <a:pPr algn="ctr" defTabSz="733425">
                  <a:lnSpc>
                    <a:spcPct val="90000"/>
                  </a:lnSpc>
                  <a:spcBef>
                    <a:spcPts val="500"/>
                  </a:spcBef>
                  <a:defRPr sz="1600">
                    <a:solidFill>
                      <a:srgbClr val="FFFFFF"/>
                    </a:solidFill>
                    <a:latin typeface="Futura Next Book"/>
                    <a:ea typeface="Futura Next Book"/>
                    <a:cs typeface="Futura Next Book"/>
                    <a:sym typeface="Futura Next Book"/>
                  </a:defRPr>
                </a:pPr>
              </a:p>
            </p:txBody>
          </p:sp>
          <p:sp>
            <p:nvSpPr>
              <p:cNvPr id="832" name="Understanding the Problem Statement"/>
              <p:cNvSpPr txBox="1"/>
              <p:nvPr/>
            </p:nvSpPr>
            <p:spPr>
              <a:xfrm>
                <a:off x="189928" y="668863"/>
                <a:ext cx="1493849" cy="83921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17347" tIns="117347" rIns="117347" bIns="117347" numCol="1" anchor="ctr">
                <a:spAutoFit/>
              </a:bodyPr>
              <a:lstStyle>
                <a:lvl1pPr algn="ctr" defTabSz="733425">
                  <a:lnSpc>
                    <a:spcPct val="90000"/>
                  </a:lnSpc>
                  <a:spcBef>
                    <a:spcPts val="600"/>
                  </a:spcBef>
                  <a:defRPr>
                    <a:solidFill>
                      <a:srgbClr val="FFFFFF"/>
                    </a:solidFill>
                    <a:latin typeface="Futura Next Book"/>
                    <a:ea typeface="Futura Next Book"/>
                    <a:cs typeface="Futura Next Book"/>
                    <a:sym typeface="Futura Next Book"/>
                  </a:defRPr>
                </a:lvl1pPr>
              </a:lstStyle>
              <a:p>
                <a:pPr/>
                <a:r>
                  <a:t>Understanding the Problem Statement</a:t>
                </a:r>
              </a:p>
            </p:txBody>
          </p:sp>
        </p:grpSp>
        <p:grpSp>
          <p:nvGrpSpPr>
            <p:cNvPr id="836" name="Group"/>
            <p:cNvGrpSpPr/>
            <p:nvPr/>
          </p:nvGrpSpPr>
          <p:grpSpPr>
            <a:xfrm>
              <a:off x="2683280" y="367868"/>
              <a:ext cx="1683777" cy="1683777"/>
              <a:chOff x="0" y="0"/>
              <a:chExt cx="1683776" cy="1683776"/>
            </a:xfrm>
          </p:grpSpPr>
          <p:sp>
            <p:nvSpPr>
              <p:cNvPr id="834" name="Shape"/>
              <p:cNvSpPr/>
              <p:nvPr/>
            </p:nvSpPr>
            <p:spPr>
              <a:xfrm>
                <a:off x="0" y="0"/>
                <a:ext cx="1683777" cy="168377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11929" y="0"/>
                      <a:pt x="21600" y="9671"/>
                      <a:pt x="21600" y="21600"/>
                    </a:cubicBezTo>
                    <a:lnTo>
                      <a:pt x="0" y="21600"/>
                    </a:lnTo>
                    <a:close/>
                  </a:path>
                </a:pathLst>
              </a:custGeom>
              <a:gradFill flip="none" rotWithShape="1">
                <a:gsLst>
                  <a:gs pos="0">
                    <a:srgbClr val="FF6068"/>
                  </a:gs>
                  <a:gs pos="50000">
                    <a:srgbClr val="FF404C"/>
                  </a:gs>
                  <a:gs pos="100000">
                    <a:srgbClr val="E43641"/>
                  </a:gs>
                </a:gsLst>
                <a:lin ang="5400000" scaled="0"/>
              </a:gradFill>
              <a:ln w="12700" cap="flat">
                <a:noFill/>
                <a:miter lim="400000"/>
              </a:ln>
              <a:effectLst/>
            </p:spPr>
            <p:txBody>
              <a:bodyPr wrap="square" lIns="34289" tIns="34289" rIns="34289" bIns="34289" numCol="1" anchor="ctr">
                <a:noAutofit/>
              </a:bodyPr>
              <a:lstStyle/>
              <a:p>
                <a:pPr algn="ctr" defTabSz="733425">
                  <a:lnSpc>
                    <a:spcPct val="90000"/>
                  </a:lnSpc>
                  <a:spcBef>
                    <a:spcPts val="500"/>
                  </a:spcBef>
                  <a:defRPr sz="1600">
                    <a:solidFill>
                      <a:srgbClr val="FFFFFF"/>
                    </a:solidFill>
                    <a:latin typeface="Futura Next Book"/>
                    <a:ea typeface="Futura Next Book"/>
                    <a:cs typeface="Futura Next Book"/>
                    <a:sym typeface="Futura Next Book"/>
                  </a:defRPr>
                </a:pPr>
              </a:p>
            </p:txBody>
          </p:sp>
          <p:sp>
            <p:nvSpPr>
              <p:cNvPr id="835" name="System Planning"/>
              <p:cNvSpPr txBox="1"/>
              <p:nvPr/>
            </p:nvSpPr>
            <p:spPr>
              <a:xfrm>
                <a:off x="0" y="741888"/>
                <a:ext cx="1190610" cy="69316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17347" tIns="117347" rIns="117347" bIns="117347" numCol="1" anchor="ctr">
                <a:spAutoFit/>
              </a:bodyPr>
              <a:lstStyle>
                <a:lvl1pPr algn="ctr" defTabSz="733425">
                  <a:lnSpc>
                    <a:spcPct val="90000"/>
                  </a:lnSpc>
                  <a:spcBef>
                    <a:spcPts val="600"/>
                  </a:spcBef>
                  <a:defRPr sz="1600">
                    <a:solidFill>
                      <a:srgbClr val="FFFFFF"/>
                    </a:solidFill>
                    <a:latin typeface="Futura Next Book"/>
                    <a:ea typeface="Futura Next Book"/>
                    <a:cs typeface="Futura Next Book"/>
                    <a:sym typeface="Futura Next Book"/>
                  </a:defRPr>
                </a:lvl1pPr>
              </a:lstStyle>
              <a:p>
                <a:pPr/>
                <a:r>
                  <a:t>System Planning  </a:t>
                </a:r>
              </a:p>
            </p:txBody>
          </p:sp>
        </p:grpSp>
        <p:grpSp>
          <p:nvGrpSpPr>
            <p:cNvPr id="839" name="Group"/>
            <p:cNvGrpSpPr/>
            <p:nvPr/>
          </p:nvGrpSpPr>
          <p:grpSpPr>
            <a:xfrm>
              <a:off x="2662165" y="2156626"/>
              <a:ext cx="1683777" cy="1683777"/>
              <a:chOff x="0" y="0"/>
              <a:chExt cx="1683776" cy="1683776"/>
            </a:xfrm>
          </p:grpSpPr>
          <p:sp>
            <p:nvSpPr>
              <p:cNvPr id="837" name="Shape"/>
              <p:cNvSpPr/>
              <p:nvPr/>
            </p:nvSpPr>
            <p:spPr>
              <a:xfrm>
                <a:off x="0" y="0"/>
                <a:ext cx="1683777" cy="168377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cubicBezTo>
                      <a:pt x="21600" y="11929"/>
                      <a:pt x="11929" y="21600"/>
                      <a:pt x="0" y="21600"/>
                    </a:cubicBezTo>
                    <a:lnTo>
                      <a:pt x="0" y="0"/>
                    </a:lnTo>
                    <a:close/>
                  </a:path>
                </a:pathLst>
              </a:custGeom>
              <a:gradFill flip="none" rotWithShape="1">
                <a:gsLst>
                  <a:gs pos="0">
                    <a:srgbClr val="FF6068"/>
                  </a:gs>
                  <a:gs pos="50000">
                    <a:srgbClr val="FF404C"/>
                  </a:gs>
                  <a:gs pos="100000">
                    <a:srgbClr val="E43641"/>
                  </a:gs>
                </a:gsLst>
                <a:lin ang="5400000" scaled="0"/>
              </a:gradFill>
              <a:ln w="12700" cap="flat">
                <a:noFill/>
                <a:miter lim="400000"/>
              </a:ln>
              <a:effectLst/>
            </p:spPr>
            <p:txBody>
              <a:bodyPr wrap="square" lIns="34289" tIns="34289" rIns="34289" bIns="34289" numCol="1" anchor="ctr">
                <a:noAutofit/>
              </a:bodyPr>
              <a:lstStyle/>
              <a:p>
                <a:pPr algn="ctr" defTabSz="733425">
                  <a:lnSpc>
                    <a:spcPct val="90000"/>
                  </a:lnSpc>
                  <a:spcBef>
                    <a:spcPts val="500"/>
                  </a:spcBef>
                  <a:defRPr sz="1600">
                    <a:solidFill>
                      <a:srgbClr val="FFFFFF"/>
                    </a:solidFill>
                    <a:latin typeface="Futura Next Book"/>
                    <a:ea typeface="Futura Next Book"/>
                    <a:cs typeface="Futura Next Book"/>
                    <a:sym typeface="Futura Next Book"/>
                  </a:defRPr>
                </a:pPr>
              </a:p>
            </p:txBody>
          </p:sp>
          <p:sp>
            <p:nvSpPr>
              <p:cNvPr id="838" name="Sprint Implementation"/>
              <p:cNvSpPr txBox="1"/>
              <p:nvPr/>
            </p:nvSpPr>
            <p:spPr>
              <a:xfrm>
                <a:off x="0" y="140136"/>
                <a:ext cx="1190610" cy="9103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17347" tIns="117347" rIns="117347" bIns="117347" numCol="1" anchor="ctr">
                <a:spAutoFit/>
              </a:bodyPr>
              <a:lstStyle>
                <a:lvl1pPr algn="ctr" defTabSz="733425">
                  <a:lnSpc>
                    <a:spcPct val="90000"/>
                  </a:lnSpc>
                  <a:spcBef>
                    <a:spcPts val="600"/>
                  </a:spcBef>
                  <a:defRPr sz="1600">
                    <a:solidFill>
                      <a:srgbClr val="FFFFFF"/>
                    </a:solidFill>
                    <a:latin typeface="Futura Next Book"/>
                    <a:ea typeface="Futura Next Book"/>
                    <a:cs typeface="Futura Next Book"/>
                    <a:sym typeface="Futura Next Book"/>
                  </a:defRPr>
                </a:lvl1pPr>
              </a:lstStyle>
              <a:p>
                <a:pPr/>
                <a:r>
                  <a:t>Sprint Implementation</a:t>
                </a:r>
              </a:p>
            </p:txBody>
          </p:sp>
        </p:grpSp>
        <p:grpSp>
          <p:nvGrpSpPr>
            <p:cNvPr id="842" name="Group"/>
            <p:cNvGrpSpPr/>
            <p:nvPr/>
          </p:nvGrpSpPr>
          <p:grpSpPr>
            <a:xfrm>
              <a:off x="900616" y="2156626"/>
              <a:ext cx="1683777" cy="1683777"/>
              <a:chOff x="0" y="0"/>
              <a:chExt cx="1683776" cy="1683776"/>
            </a:xfrm>
          </p:grpSpPr>
          <p:sp>
            <p:nvSpPr>
              <p:cNvPr id="840" name="Shape"/>
              <p:cNvSpPr/>
              <p:nvPr/>
            </p:nvSpPr>
            <p:spPr>
              <a:xfrm>
                <a:off x="0" y="0"/>
                <a:ext cx="1683777" cy="168377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cubicBezTo>
                      <a:pt x="9671" y="21600"/>
                      <a:pt x="0" y="11929"/>
                      <a:pt x="0" y="0"/>
                    </a:cubicBezTo>
                    <a:lnTo>
                      <a:pt x="21600" y="0"/>
                    </a:lnTo>
                    <a:close/>
                  </a:path>
                </a:pathLst>
              </a:custGeom>
              <a:gradFill flip="none" rotWithShape="1">
                <a:gsLst>
                  <a:gs pos="0">
                    <a:srgbClr val="FF6068"/>
                  </a:gs>
                  <a:gs pos="50000">
                    <a:srgbClr val="FF404C"/>
                  </a:gs>
                  <a:gs pos="100000">
                    <a:srgbClr val="E43641"/>
                  </a:gs>
                </a:gsLst>
                <a:lin ang="5400000" scaled="0"/>
              </a:gradFill>
              <a:ln w="12700" cap="flat">
                <a:noFill/>
                <a:miter lim="400000"/>
              </a:ln>
              <a:effectLst/>
            </p:spPr>
            <p:txBody>
              <a:bodyPr wrap="square" lIns="34289" tIns="34289" rIns="34289" bIns="34289" numCol="1" anchor="ctr">
                <a:noAutofit/>
              </a:bodyPr>
              <a:lstStyle/>
              <a:p>
                <a:pPr algn="ctr" defTabSz="733425">
                  <a:lnSpc>
                    <a:spcPct val="90000"/>
                  </a:lnSpc>
                  <a:spcBef>
                    <a:spcPts val="500"/>
                  </a:spcBef>
                  <a:defRPr sz="1600">
                    <a:solidFill>
                      <a:srgbClr val="FFFFFF"/>
                    </a:solidFill>
                    <a:latin typeface="Futura Next Book"/>
                    <a:ea typeface="Futura Next Book"/>
                    <a:cs typeface="Futura Next Book"/>
                    <a:sym typeface="Futura Next Book"/>
                  </a:defRPr>
                </a:pPr>
              </a:p>
            </p:txBody>
          </p:sp>
          <p:sp>
            <p:nvSpPr>
              <p:cNvPr id="841" name="Running the code"/>
              <p:cNvSpPr txBox="1"/>
              <p:nvPr/>
            </p:nvSpPr>
            <p:spPr>
              <a:xfrm>
                <a:off x="493166" y="248721"/>
                <a:ext cx="1190611" cy="69316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17347" tIns="117347" rIns="117347" bIns="117347" numCol="1" anchor="ctr">
                <a:spAutoFit/>
              </a:bodyPr>
              <a:lstStyle>
                <a:lvl1pPr algn="ctr" defTabSz="733425">
                  <a:lnSpc>
                    <a:spcPct val="90000"/>
                  </a:lnSpc>
                  <a:spcBef>
                    <a:spcPts val="600"/>
                  </a:spcBef>
                  <a:defRPr sz="1600">
                    <a:solidFill>
                      <a:srgbClr val="FFFFFF"/>
                    </a:solidFill>
                    <a:latin typeface="Futura Next Book"/>
                    <a:ea typeface="Futura Next Book"/>
                    <a:cs typeface="Futura Next Book"/>
                    <a:sym typeface="Futura Next Book"/>
                  </a:defRPr>
                </a:lvl1pPr>
              </a:lstStyle>
              <a:p>
                <a:pPr/>
                <a:r>
                  <a:t>Running the code</a:t>
                </a:r>
              </a:p>
            </p:txBody>
          </p:sp>
        </p:grpSp>
        <p:sp>
          <p:nvSpPr>
            <p:cNvPr id="843" name="Shape"/>
            <p:cNvSpPr/>
            <p:nvPr/>
          </p:nvSpPr>
          <p:spPr>
            <a:xfrm>
              <a:off x="2364199" y="1799358"/>
              <a:ext cx="532448" cy="22116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cubicBezTo>
                    <a:pt x="0" y="9671"/>
                    <a:pt x="4706" y="0"/>
                    <a:pt x="10510" y="0"/>
                  </a:cubicBezTo>
                  <a:cubicBezTo>
                    <a:pt x="14986" y="0"/>
                    <a:pt x="18971" y="5826"/>
                    <a:pt x="20439" y="14517"/>
                  </a:cubicBezTo>
                  <a:lnTo>
                    <a:pt x="21600" y="14517"/>
                  </a:lnTo>
                  <a:lnTo>
                    <a:pt x="19739" y="21600"/>
                  </a:lnTo>
                  <a:lnTo>
                    <a:pt x="16473" y="14517"/>
                  </a:lnTo>
                  <a:lnTo>
                    <a:pt x="17570" y="14517"/>
                  </a:lnTo>
                  <a:cubicBezTo>
                    <a:pt x="15555" y="6947"/>
                    <a:pt x="10761" y="3981"/>
                    <a:pt x="6862" y="7894"/>
                  </a:cubicBezTo>
                  <a:cubicBezTo>
                    <a:pt x="4222" y="10543"/>
                    <a:pt x="2563" y="15830"/>
                    <a:pt x="2563" y="21600"/>
                  </a:cubicBezTo>
                  <a:close/>
                </a:path>
              </a:pathLst>
            </a:custGeom>
            <a:solidFill>
              <a:srgbClr val="FEAEB0"/>
            </a:solidFill>
            <a:ln w="3175" cap="flat">
              <a:noFill/>
              <a:miter lim="400000"/>
            </a:ln>
            <a:effectLst>
              <a:outerShdw sx="100000" sy="100000" kx="0" ky="0" algn="b" rotWithShape="0" blurRad="38100" dist="12700" dir="5400000">
                <a:srgbClr val="000000">
                  <a:alpha val="63000"/>
                </a:srgbClr>
              </a:outerShdw>
            </a:effectLst>
          </p:spPr>
          <p:txBody>
            <a:bodyPr wrap="square" lIns="34289" tIns="34289" rIns="34289" bIns="34289" numCol="1" anchor="t">
              <a:noAutofit/>
            </a:bodyPr>
            <a:lstStyle/>
            <a:p>
              <a:pPr defTabSz="685800">
                <a:defRPr sz="1200">
                  <a:latin typeface="Futura Next Book"/>
                  <a:ea typeface="Futura Next Book"/>
                  <a:cs typeface="Futura Next Book"/>
                  <a:sym typeface="Futura Next Book"/>
                </a:defRPr>
              </a:pPr>
            </a:p>
          </p:txBody>
        </p:sp>
        <p:sp>
          <p:nvSpPr>
            <p:cNvPr id="844" name="Shape"/>
            <p:cNvSpPr/>
            <p:nvPr/>
          </p:nvSpPr>
          <p:spPr>
            <a:xfrm rot="10800000">
              <a:off x="2349911" y="2214955"/>
              <a:ext cx="532448" cy="22116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cubicBezTo>
                    <a:pt x="0" y="9671"/>
                    <a:pt x="4706" y="0"/>
                    <a:pt x="10510" y="0"/>
                  </a:cubicBezTo>
                  <a:cubicBezTo>
                    <a:pt x="14986" y="0"/>
                    <a:pt x="18971" y="5826"/>
                    <a:pt x="20439" y="14517"/>
                  </a:cubicBezTo>
                  <a:lnTo>
                    <a:pt x="21600" y="14517"/>
                  </a:lnTo>
                  <a:lnTo>
                    <a:pt x="19739" y="21600"/>
                  </a:lnTo>
                  <a:lnTo>
                    <a:pt x="16473" y="14517"/>
                  </a:lnTo>
                  <a:lnTo>
                    <a:pt x="17570" y="14517"/>
                  </a:lnTo>
                  <a:cubicBezTo>
                    <a:pt x="15555" y="6947"/>
                    <a:pt x="10761" y="3981"/>
                    <a:pt x="6862" y="7894"/>
                  </a:cubicBezTo>
                  <a:cubicBezTo>
                    <a:pt x="4222" y="10543"/>
                    <a:pt x="2563" y="15830"/>
                    <a:pt x="2563" y="21600"/>
                  </a:cubicBezTo>
                  <a:close/>
                </a:path>
              </a:pathLst>
            </a:custGeom>
            <a:solidFill>
              <a:srgbClr val="FEAEB0"/>
            </a:solidFill>
            <a:ln w="3175" cap="flat">
              <a:noFill/>
              <a:miter lim="400000"/>
            </a:ln>
            <a:effectLst>
              <a:outerShdw sx="100000" sy="100000" kx="0" ky="0" algn="b" rotWithShape="0" blurRad="38100" dist="12700" dir="5400000">
                <a:srgbClr val="000000">
                  <a:alpha val="63000"/>
                </a:srgbClr>
              </a:outerShdw>
            </a:effectLst>
          </p:spPr>
          <p:txBody>
            <a:bodyPr wrap="square" lIns="34289" tIns="34289" rIns="34289" bIns="34289" numCol="1" anchor="t">
              <a:noAutofit/>
            </a:bodyPr>
            <a:lstStyle/>
            <a:p>
              <a:pPr defTabSz="685800">
                <a:defRPr sz="1200">
                  <a:latin typeface="Futura Next Book"/>
                  <a:ea typeface="Futura Next Book"/>
                  <a:cs typeface="Futura Next Book"/>
                  <a:sym typeface="Futura Next Book"/>
                </a:defRPr>
              </a:pPr>
            </a:p>
          </p:txBody>
        </p:sp>
      </p:grpSp>
      <p:sp>
        <p:nvSpPr>
          <p:cNvPr id="846" name="Oval 30"/>
          <p:cNvSpPr/>
          <p:nvPr/>
        </p:nvSpPr>
        <p:spPr>
          <a:xfrm>
            <a:off x="5655212" y="1508759"/>
            <a:ext cx="34291" cy="34291"/>
          </a:xfrm>
          <a:prstGeom prst="ellipse">
            <a:avLst/>
          </a:prstGeom>
          <a:solidFill>
            <a:srgbClr val="EEEEEE"/>
          </a:solidFill>
          <a:ln w="12700">
            <a:miter lim="400000"/>
          </a:ln>
        </p:spPr>
        <p:txBody>
          <a:bodyPr lIns="34289" tIns="34289" rIns="34289" bIns="34289" anchor="ctr"/>
          <a:lstStyle/>
          <a:p>
            <a:pPr algn="ctr" defTabSz="685800">
              <a:defRPr sz="1200">
                <a:solidFill>
                  <a:srgbClr val="FFFFFF"/>
                </a:solidFill>
                <a:latin typeface="Futura Next Book"/>
                <a:ea typeface="Futura Next Book"/>
                <a:cs typeface="Futura Next Book"/>
                <a:sym typeface="Futura Next Book"/>
              </a:defRPr>
            </a:pPr>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50" name="Google Shape;1749;p42"/>
          <p:cNvSpPr txBox="1"/>
          <p:nvPr>
            <p:ph type="title"/>
          </p:nvPr>
        </p:nvSpPr>
        <p:spPr>
          <a:xfrm>
            <a:off x="3818468" y="3605133"/>
            <a:ext cx="3380400" cy="511203"/>
          </a:xfrm>
          <a:prstGeom prst="rect">
            <a:avLst/>
          </a:prstGeom>
        </p:spPr>
        <p:txBody>
          <a:bodyPr/>
          <a:lstStyle>
            <a:lvl1pPr defTabSz="722376">
              <a:defRPr sz="2100"/>
            </a:lvl1pPr>
          </a:lstStyle>
          <a:p>
            <a:pPr/>
            <a:r>
              <a:t>UML MODELLING</a:t>
            </a:r>
          </a:p>
        </p:txBody>
      </p:sp>
      <p:sp>
        <p:nvSpPr>
          <p:cNvPr id="851" name="Google Shape;1750;p42"/>
          <p:cNvSpPr txBox="1"/>
          <p:nvPr>
            <p:ph type="body" sz="quarter" idx="1"/>
          </p:nvPr>
        </p:nvSpPr>
        <p:spPr>
          <a:xfrm>
            <a:off x="3818468" y="2528763"/>
            <a:ext cx="3380400" cy="1153803"/>
          </a:xfrm>
          <a:prstGeom prst="rect">
            <a:avLst/>
          </a:prstGeom>
        </p:spPr>
        <p:txBody>
          <a:bodyPr/>
          <a:lstStyle/>
          <a:p>
            <a:pPr indent="0">
              <a:defRPr sz="1300"/>
            </a:pPr>
            <a:r>
              <a:t>As a part of software designing phase, we used UML modelling language for representing problem into graphical form as per </a:t>
            </a:r>
            <a:r>
              <a:rPr b="1"/>
              <a:t>best engineering practices.</a:t>
            </a:r>
          </a:p>
        </p:txBody>
      </p:sp>
      <p:grpSp>
        <p:nvGrpSpPr>
          <p:cNvPr id="928" name="Google Shape;1751;p42"/>
          <p:cNvGrpSpPr/>
          <p:nvPr/>
        </p:nvGrpSpPr>
        <p:grpSpPr>
          <a:xfrm>
            <a:off x="388841" y="1194475"/>
            <a:ext cx="2245995" cy="3504896"/>
            <a:chOff x="-18" y="0"/>
            <a:chExt cx="2245994" cy="3504895"/>
          </a:xfrm>
        </p:grpSpPr>
        <p:sp>
          <p:nvSpPr>
            <p:cNvPr id="852" name="Google Shape;1752;p42"/>
            <p:cNvSpPr/>
            <p:nvPr/>
          </p:nvSpPr>
          <p:spPr>
            <a:xfrm>
              <a:off x="854712" y="3431368"/>
              <a:ext cx="76058" cy="4977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799" y="0"/>
                  </a:moveTo>
                  <a:cubicBezTo>
                    <a:pt x="12498" y="0"/>
                    <a:pt x="11187" y="223"/>
                    <a:pt x="9885" y="682"/>
                  </a:cubicBezTo>
                  <a:cubicBezTo>
                    <a:pt x="5935" y="2072"/>
                    <a:pt x="2439" y="5800"/>
                    <a:pt x="0" y="10904"/>
                  </a:cubicBezTo>
                  <a:lnTo>
                    <a:pt x="15975" y="21600"/>
                  </a:lnTo>
                  <a:lnTo>
                    <a:pt x="21600" y="3004"/>
                  </a:lnTo>
                  <a:cubicBezTo>
                    <a:pt x="19142" y="974"/>
                    <a:pt x="16484" y="0"/>
                    <a:pt x="13799" y="0"/>
                  </a:cubicBezTo>
                  <a:close/>
                </a:path>
              </a:pathLst>
            </a:custGeom>
            <a:solidFill>
              <a:srgbClr val="FFFFFF"/>
            </a:solidFill>
            <a:ln w="12700" cap="flat">
              <a:noFill/>
              <a:miter lim="400000"/>
            </a:ln>
            <a:effectLst/>
          </p:spPr>
          <p:txBody>
            <a:bodyPr wrap="square" lIns="0" tIns="0" rIns="0" bIns="0" numCol="1" anchor="ctr">
              <a:noAutofit/>
            </a:bodyPr>
            <a:lstStyle/>
            <a:p>
              <a:pPr>
                <a:defRPr>
                  <a:latin typeface="+mn-lt"/>
                  <a:ea typeface="+mn-ea"/>
                  <a:cs typeface="+mn-cs"/>
                  <a:sym typeface="Arial"/>
                </a:defRPr>
              </a:pPr>
            </a:p>
          </p:txBody>
        </p:sp>
        <p:sp>
          <p:nvSpPr>
            <p:cNvPr id="853" name="Google Shape;1753;p42"/>
            <p:cNvSpPr/>
            <p:nvPr/>
          </p:nvSpPr>
          <p:spPr>
            <a:xfrm>
              <a:off x="862001" y="3443415"/>
              <a:ext cx="12703" cy="12703"/>
            </a:xfrm>
            <a:custGeom>
              <a:avLst/>
              <a:gdLst/>
              <a:ahLst/>
              <a:cxnLst>
                <a:cxn ang="0">
                  <a:pos x="wd2" y="hd2"/>
                </a:cxn>
                <a:cxn ang="5400000">
                  <a:pos x="wd2" y="hd2"/>
                </a:cxn>
                <a:cxn ang="10800000">
                  <a:pos x="wd2" y="hd2"/>
                </a:cxn>
                <a:cxn ang="16200000">
                  <a:pos x="wd2" y="hd2"/>
                </a:cxn>
              </a:cxnLst>
              <a:rect l="0" t="0" r="r" b="b"/>
              <a:pathLst>
                <a:path w="19604" h="21600" fill="norm" stroke="1" extrusionOk="0">
                  <a:moveTo>
                    <a:pt x="18431" y="0"/>
                  </a:moveTo>
                  <a:cubicBezTo>
                    <a:pt x="16378" y="0"/>
                    <a:pt x="11510" y="2103"/>
                    <a:pt x="6719" y="6977"/>
                  </a:cubicBezTo>
                  <a:cubicBezTo>
                    <a:pt x="1623" y="13381"/>
                    <a:pt x="-963" y="21313"/>
                    <a:pt x="330" y="21313"/>
                  </a:cubicBezTo>
                  <a:cubicBezTo>
                    <a:pt x="482" y="21504"/>
                    <a:pt x="634" y="21600"/>
                    <a:pt x="862" y="21600"/>
                  </a:cubicBezTo>
                  <a:cubicBezTo>
                    <a:pt x="2460" y="21600"/>
                    <a:pt x="5958" y="16057"/>
                    <a:pt x="10522" y="11756"/>
                  </a:cubicBezTo>
                  <a:cubicBezTo>
                    <a:pt x="15617" y="6977"/>
                    <a:pt x="20637" y="2198"/>
                    <a:pt x="19420" y="573"/>
                  </a:cubicBezTo>
                  <a:cubicBezTo>
                    <a:pt x="19420" y="191"/>
                    <a:pt x="19040" y="0"/>
                    <a:pt x="18431" y="0"/>
                  </a:cubicBezTo>
                  <a:close/>
                </a:path>
              </a:pathLst>
            </a:custGeom>
            <a:solidFill>
              <a:srgbClr val="263238"/>
            </a:solidFill>
            <a:ln w="12700" cap="flat">
              <a:noFill/>
              <a:miter lim="400000"/>
            </a:ln>
            <a:effectLst/>
          </p:spPr>
          <p:txBody>
            <a:bodyPr wrap="square" lIns="0" tIns="0" rIns="0" bIns="0" numCol="1" anchor="ctr">
              <a:noAutofit/>
            </a:bodyPr>
            <a:lstStyle/>
            <a:p>
              <a:pPr>
                <a:defRPr>
                  <a:latin typeface="+mn-lt"/>
                  <a:ea typeface="+mn-ea"/>
                  <a:cs typeface="+mn-cs"/>
                  <a:sym typeface="Arial"/>
                </a:defRPr>
              </a:pPr>
            </a:p>
          </p:txBody>
        </p:sp>
        <p:sp>
          <p:nvSpPr>
            <p:cNvPr id="854" name="Google Shape;1754;p42"/>
            <p:cNvSpPr/>
            <p:nvPr/>
          </p:nvSpPr>
          <p:spPr>
            <a:xfrm>
              <a:off x="879925" y="3432966"/>
              <a:ext cx="12703" cy="12703"/>
            </a:xfrm>
            <a:custGeom>
              <a:avLst/>
              <a:gdLst/>
              <a:ahLst/>
              <a:cxnLst>
                <a:cxn ang="0">
                  <a:pos x="wd2" y="hd2"/>
                </a:cxn>
                <a:cxn ang="5400000">
                  <a:pos x="wd2" y="hd2"/>
                </a:cxn>
                <a:cxn ang="10800000">
                  <a:pos x="wd2" y="hd2"/>
                </a:cxn>
                <a:cxn ang="16200000">
                  <a:pos x="wd2" y="hd2"/>
                </a:cxn>
              </a:cxnLst>
              <a:rect l="0" t="0" r="r" b="b"/>
              <a:pathLst>
                <a:path w="20565" h="21600" fill="norm" stroke="1" extrusionOk="0">
                  <a:moveTo>
                    <a:pt x="17295" y="0"/>
                  </a:moveTo>
                  <a:cubicBezTo>
                    <a:pt x="15089" y="0"/>
                    <a:pt x="12123" y="1464"/>
                    <a:pt x="9080" y="4942"/>
                  </a:cubicBezTo>
                  <a:cubicBezTo>
                    <a:pt x="4061" y="11166"/>
                    <a:pt x="-1035" y="17207"/>
                    <a:pt x="182" y="20319"/>
                  </a:cubicBezTo>
                  <a:cubicBezTo>
                    <a:pt x="182" y="21234"/>
                    <a:pt x="638" y="21600"/>
                    <a:pt x="1399" y="21600"/>
                  </a:cubicBezTo>
                  <a:cubicBezTo>
                    <a:pt x="3224" y="21600"/>
                    <a:pt x="6799" y="19403"/>
                    <a:pt x="10373" y="17207"/>
                  </a:cubicBezTo>
                  <a:cubicBezTo>
                    <a:pt x="16762" y="11166"/>
                    <a:pt x="20565" y="4942"/>
                    <a:pt x="20565" y="1831"/>
                  </a:cubicBezTo>
                  <a:cubicBezTo>
                    <a:pt x="20033" y="732"/>
                    <a:pt x="18816" y="0"/>
                    <a:pt x="17295" y="0"/>
                  </a:cubicBezTo>
                  <a:close/>
                </a:path>
              </a:pathLst>
            </a:custGeom>
            <a:solidFill>
              <a:srgbClr val="263238"/>
            </a:solidFill>
            <a:ln w="12700" cap="flat">
              <a:noFill/>
              <a:miter lim="400000"/>
            </a:ln>
            <a:effectLst/>
          </p:spPr>
          <p:txBody>
            <a:bodyPr wrap="square" lIns="0" tIns="0" rIns="0" bIns="0" numCol="1" anchor="ctr">
              <a:noAutofit/>
            </a:bodyPr>
            <a:lstStyle/>
            <a:p>
              <a:pPr>
                <a:defRPr>
                  <a:latin typeface="+mn-lt"/>
                  <a:ea typeface="+mn-ea"/>
                  <a:cs typeface="+mn-cs"/>
                  <a:sym typeface="Arial"/>
                </a:defRPr>
              </a:pPr>
            </a:p>
          </p:txBody>
        </p:sp>
        <p:sp>
          <p:nvSpPr>
            <p:cNvPr id="855" name="Google Shape;1755;p42"/>
            <p:cNvSpPr/>
            <p:nvPr/>
          </p:nvSpPr>
          <p:spPr>
            <a:xfrm>
              <a:off x="898404" y="3431173"/>
              <a:ext cx="12703" cy="12703"/>
            </a:xfrm>
            <a:custGeom>
              <a:avLst/>
              <a:gdLst/>
              <a:ahLst/>
              <a:cxnLst>
                <a:cxn ang="0">
                  <a:pos x="wd2" y="hd2"/>
                </a:cxn>
                <a:cxn ang="5400000">
                  <a:pos x="wd2" y="hd2"/>
                </a:cxn>
                <a:cxn ang="10800000">
                  <a:pos x="wd2" y="hd2"/>
                </a:cxn>
                <a:cxn ang="16200000">
                  <a:pos x="wd2" y="hd2"/>
                </a:cxn>
              </a:cxnLst>
              <a:rect l="0" t="0" r="r" b="b"/>
              <a:pathLst>
                <a:path w="20774" h="21600" fill="norm" stroke="1" extrusionOk="0">
                  <a:moveTo>
                    <a:pt x="8347" y="0"/>
                  </a:moveTo>
                  <a:cubicBezTo>
                    <a:pt x="3078" y="0"/>
                    <a:pt x="-826" y="9157"/>
                    <a:pt x="150" y="12443"/>
                  </a:cubicBezTo>
                  <a:cubicBezTo>
                    <a:pt x="150" y="14557"/>
                    <a:pt x="1256" y="14557"/>
                    <a:pt x="3013" y="14557"/>
                  </a:cubicBezTo>
                  <a:cubicBezTo>
                    <a:pt x="4769" y="14557"/>
                    <a:pt x="7176" y="14557"/>
                    <a:pt x="9909" y="16435"/>
                  </a:cubicBezTo>
                  <a:cubicBezTo>
                    <a:pt x="14268" y="16435"/>
                    <a:pt x="17911" y="21600"/>
                    <a:pt x="19798" y="21600"/>
                  </a:cubicBezTo>
                  <a:cubicBezTo>
                    <a:pt x="20254" y="21600"/>
                    <a:pt x="20579" y="21130"/>
                    <a:pt x="20774" y="20426"/>
                  </a:cubicBezTo>
                  <a:cubicBezTo>
                    <a:pt x="20774" y="16435"/>
                    <a:pt x="17521" y="704"/>
                    <a:pt x="11015" y="704"/>
                  </a:cubicBezTo>
                  <a:cubicBezTo>
                    <a:pt x="10104" y="235"/>
                    <a:pt x="9193" y="0"/>
                    <a:pt x="8347" y="0"/>
                  </a:cubicBezTo>
                  <a:close/>
                </a:path>
              </a:pathLst>
            </a:custGeom>
            <a:solidFill>
              <a:srgbClr val="263238"/>
            </a:solidFill>
            <a:ln w="12700" cap="flat">
              <a:noFill/>
              <a:miter lim="400000"/>
            </a:ln>
            <a:effectLst/>
          </p:spPr>
          <p:txBody>
            <a:bodyPr wrap="square" lIns="0" tIns="0" rIns="0" bIns="0" numCol="1" anchor="ctr">
              <a:noAutofit/>
            </a:bodyPr>
            <a:lstStyle/>
            <a:p>
              <a:pPr>
                <a:defRPr>
                  <a:latin typeface="+mn-lt"/>
                  <a:ea typeface="+mn-ea"/>
                  <a:cs typeface="+mn-cs"/>
                  <a:sym typeface="Arial"/>
                </a:defRPr>
              </a:pPr>
            </a:p>
          </p:txBody>
        </p:sp>
        <p:sp>
          <p:nvSpPr>
            <p:cNvPr id="856" name="Google Shape;1756;p42"/>
            <p:cNvSpPr/>
            <p:nvPr/>
          </p:nvSpPr>
          <p:spPr>
            <a:xfrm>
              <a:off x="913696" y="3434617"/>
              <a:ext cx="12703" cy="1270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65" y="0"/>
                  </a:moveTo>
                  <a:cubicBezTo>
                    <a:pt x="4398" y="0"/>
                    <a:pt x="0" y="5481"/>
                    <a:pt x="0" y="10961"/>
                  </a:cubicBezTo>
                  <a:cubicBezTo>
                    <a:pt x="0" y="16119"/>
                    <a:pt x="4398" y="21600"/>
                    <a:pt x="10865" y="21600"/>
                  </a:cubicBezTo>
                  <a:cubicBezTo>
                    <a:pt x="15133" y="21600"/>
                    <a:pt x="21600" y="16119"/>
                    <a:pt x="21600" y="10961"/>
                  </a:cubicBezTo>
                  <a:cubicBezTo>
                    <a:pt x="21600" y="5481"/>
                    <a:pt x="17332" y="0"/>
                    <a:pt x="10865" y="0"/>
                  </a:cubicBezTo>
                  <a:close/>
                </a:path>
              </a:pathLst>
            </a:custGeom>
            <a:solidFill>
              <a:srgbClr val="263238"/>
            </a:solidFill>
            <a:ln w="12700" cap="flat">
              <a:noFill/>
              <a:miter lim="400000"/>
            </a:ln>
            <a:effectLst/>
          </p:spPr>
          <p:txBody>
            <a:bodyPr wrap="square" lIns="0" tIns="0" rIns="0" bIns="0" numCol="1" anchor="ctr">
              <a:noAutofit/>
            </a:bodyPr>
            <a:lstStyle/>
            <a:p>
              <a:pPr>
                <a:defRPr>
                  <a:latin typeface="+mn-lt"/>
                  <a:ea typeface="+mn-ea"/>
                  <a:cs typeface="+mn-cs"/>
                  <a:sym typeface="Arial"/>
                </a:defRPr>
              </a:pPr>
            </a:p>
          </p:txBody>
        </p:sp>
        <p:sp>
          <p:nvSpPr>
            <p:cNvPr id="857" name="Google Shape;1757;p42"/>
            <p:cNvSpPr/>
            <p:nvPr/>
          </p:nvSpPr>
          <p:spPr>
            <a:xfrm>
              <a:off x="2009827" y="3463963"/>
              <a:ext cx="25707" cy="1663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23" y="0"/>
                  </a:moveTo>
                  <a:cubicBezTo>
                    <a:pt x="673" y="0"/>
                    <a:pt x="323" y="42"/>
                    <a:pt x="0" y="42"/>
                  </a:cubicBezTo>
                  <a:cubicBezTo>
                    <a:pt x="8538" y="2830"/>
                    <a:pt x="16187" y="10488"/>
                    <a:pt x="21600" y="21600"/>
                  </a:cubicBezTo>
                  <a:cubicBezTo>
                    <a:pt x="18126" y="8865"/>
                    <a:pt x="10046" y="0"/>
                    <a:pt x="1023" y="0"/>
                  </a:cubicBezTo>
                  <a:close/>
                </a:path>
              </a:pathLst>
            </a:custGeom>
            <a:solidFill>
              <a:srgbClr val="263238"/>
            </a:solidFill>
            <a:ln w="12700" cap="flat">
              <a:noFill/>
              <a:miter lim="400000"/>
            </a:ln>
            <a:effectLst/>
          </p:spPr>
          <p:txBody>
            <a:bodyPr wrap="square" lIns="0" tIns="0" rIns="0" bIns="0" numCol="1" anchor="ctr">
              <a:noAutofit/>
            </a:bodyPr>
            <a:lstStyle/>
            <a:p>
              <a:pPr>
                <a:defRPr>
                  <a:latin typeface="+mn-lt"/>
                  <a:ea typeface="+mn-ea"/>
                  <a:cs typeface="+mn-cs"/>
                  <a:sym typeface="Arial"/>
                </a:defRPr>
              </a:pPr>
            </a:p>
          </p:txBody>
        </p:sp>
        <p:sp>
          <p:nvSpPr>
            <p:cNvPr id="858" name="Google Shape;1758;p42"/>
            <p:cNvSpPr/>
            <p:nvPr/>
          </p:nvSpPr>
          <p:spPr>
            <a:xfrm>
              <a:off x="803911" y="762148"/>
              <a:ext cx="202914" cy="279767"/>
            </a:xfrm>
            <a:custGeom>
              <a:avLst/>
              <a:gdLst/>
              <a:ahLst/>
              <a:cxnLst>
                <a:cxn ang="0">
                  <a:pos x="wd2" y="hd2"/>
                </a:cxn>
                <a:cxn ang="5400000">
                  <a:pos x="wd2" y="hd2"/>
                </a:cxn>
                <a:cxn ang="10800000">
                  <a:pos x="wd2" y="hd2"/>
                </a:cxn>
                <a:cxn ang="16200000">
                  <a:pos x="wd2" y="hd2"/>
                </a:cxn>
              </a:cxnLst>
              <a:rect l="0" t="0" r="r" b="b"/>
              <a:pathLst>
                <a:path w="20721" h="21600" fill="norm" stroke="1" extrusionOk="0">
                  <a:moveTo>
                    <a:pt x="11148" y="0"/>
                  </a:moveTo>
                  <a:cubicBezTo>
                    <a:pt x="10805" y="0"/>
                    <a:pt x="10468" y="109"/>
                    <a:pt x="10219" y="346"/>
                  </a:cubicBezTo>
                  <a:cubicBezTo>
                    <a:pt x="9456" y="1091"/>
                    <a:pt x="9237" y="3944"/>
                    <a:pt x="10932" y="7045"/>
                  </a:cubicBezTo>
                  <a:cubicBezTo>
                    <a:pt x="11561" y="8146"/>
                    <a:pt x="11165" y="8530"/>
                    <a:pt x="10294" y="8530"/>
                  </a:cubicBezTo>
                  <a:cubicBezTo>
                    <a:pt x="8746" y="8530"/>
                    <a:pt x="5696" y="7312"/>
                    <a:pt x="4259" y="6755"/>
                  </a:cubicBezTo>
                  <a:cubicBezTo>
                    <a:pt x="4259" y="6755"/>
                    <a:pt x="1765" y="5392"/>
                    <a:pt x="803" y="5392"/>
                  </a:cubicBezTo>
                  <a:cubicBezTo>
                    <a:pt x="787" y="5392"/>
                    <a:pt x="774" y="5392"/>
                    <a:pt x="761" y="5392"/>
                  </a:cubicBezTo>
                  <a:cubicBezTo>
                    <a:pt x="-113" y="5434"/>
                    <a:pt x="-879" y="7045"/>
                    <a:pt x="2345" y="9319"/>
                  </a:cubicBezTo>
                  <a:cubicBezTo>
                    <a:pt x="2345" y="9319"/>
                    <a:pt x="270" y="9609"/>
                    <a:pt x="705" y="10890"/>
                  </a:cubicBezTo>
                  <a:cubicBezTo>
                    <a:pt x="1032" y="11801"/>
                    <a:pt x="3493" y="12999"/>
                    <a:pt x="3493" y="12999"/>
                  </a:cubicBezTo>
                  <a:cubicBezTo>
                    <a:pt x="3412" y="12991"/>
                    <a:pt x="3326" y="12986"/>
                    <a:pt x="3245" y="12986"/>
                  </a:cubicBezTo>
                  <a:cubicBezTo>
                    <a:pt x="2521" y="12986"/>
                    <a:pt x="1877" y="13303"/>
                    <a:pt x="1582" y="13785"/>
                  </a:cubicBezTo>
                  <a:cubicBezTo>
                    <a:pt x="924" y="15149"/>
                    <a:pt x="3768" y="16389"/>
                    <a:pt x="3768" y="16389"/>
                  </a:cubicBezTo>
                  <a:cubicBezTo>
                    <a:pt x="3768" y="16389"/>
                    <a:pt x="1307" y="17176"/>
                    <a:pt x="2564" y="18539"/>
                  </a:cubicBezTo>
                  <a:cubicBezTo>
                    <a:pt x="3549" y="19573"/>
                    <a:pt x="5846" y="19945"/>
                    <a:pt x="9947" y="20897"/>
                  </a:cubicBezTo>
                  <a:lnTo>
                    <a:pt x="14539" y="21600"/>
                  </a:lnTo>
                  <a:lnTo>
                    <a:pt x="20721" y="12585"/>
                  </a:lnTo>
                  <a:lnTo>
                    <a:pt x="17438" y="8990"/>
                  </a:lnTo>
                  <a:cubicBezTo>
                    <a:pt x="16784" y="8411"/>
                    <a:pt x="16018" y="7748"/>
                    <a:pt x="15141" y="6879"/>
                  </a:cubicBezTo>
                  <a:cubicBezTo>
                    <a:pt x="14431" y="6176"/>
                    <a:pt x="13884" y="5350"/>
                    <a:pt x="13501" y="4481"/>
                  </a:cubicBezTo>
                  <a:cubicBezTo>
                    <a:pt x="13010" y="3407"/>
                    <a:pt x="12680" y="2291"/>
                    <a:pt x="12628" y="1175"/>
                  </a:cubicBezTo>
                  <a:cubicBezTo>
                    <a:pt x="12628" y="473"/>
                    <a:pt x="11872" y="0"/>
                    <a:pt x="11148" y="0"/>
                  </a:cubicBezTo>
                  <a:close/>
                </a:path>
              </a:pathLst>
            </a:custGeom>
            <a:solidFill>
              <a:srgbClr val="FFBE9D"/>
            </a:solidFill>
            <a:ln w="12700" cap="flat">
              <a:noFill/>
              <a:miter lim="400000"/>
            </a:ln>
            <a:effectLst/>
          </p:spPr>
          <p:txBody>
            <a:bodyPr wrap="square" lIns="0" tIns="0" rIns="0" bIns="0" numCol="1" anchor="ctr">
              <a:noAutofit/>
            </a:bodyPr>
            <a:lstStyle/>
            <a:p>
              <a:pPr>
                <a:defRPr>
                  <a:latin typeface="+mn-lt"/>
                  <a:ea typeface="+mn-ea"/>
                  <a:cs typeface="+mn-cs"/>
                  <a:sym typeface="Arial"/>
                </a:defRPr>
              </a:pPr>
            </a:p>
          </p:txBody>
        </p:sp>
        <p:sp>
          <p:nvSpPr>
            <p:cNvPr id="859" name="Google Shape;1759;p42"/>
            <p:cNvSpPr/>
            <p:nvPr/>
          </p:nvSpPr>
          <p:spPr>
            <a:xfrm>
              <a:off x="652733" y="3292111"/>
              <a:ext cx="312299" cy="191694"/>
            </a:xfrm>
            <a:custGeom>
              <a:avLst/>
              <a:gdLst/>
              <a:ahLst/>
              <a:cxnLst>
                <a:cxn ang="0">
                  <a:pos x="wd2" y="hd2"/>
                </a:cxn>
                <a:cxn ang="5400000">
                  <a:pos x="wd2" y="hd2"/>
                </a:cxn>
                <a:cxn ang="10800000">
                  <a:pos x="wd2" y="hd2"/>
                </a:cxn>
                <a:cxn ang="16200000">
                  <a:pos x="wd2" y="hd2"/>
                </a:cxn>
              </a:cxnLst>
              <a:rect l="0" t="0" r="r" b="b"/>
              <a:pathLst>
                <a:path w="21323" h="21600" fill="norm" stroke="1" extrusionOk="0">
                  <a:moveTo>
                    <a:pt x="10868" y="0"/>
                  </a:moveTo>
                  <a:lnTo>
                    <a:pt x="8235" y="9169"/>
                  </a:lnTo>
                  <a:lnTo>
                    <a:pt x="8235" y="9231"/>
                  </a:lnTo>
                  <a:cubicBezTo>
                    <a:pt x="8235" y="9231"/>
                    <a:pt x="3080" y="7367"/>
                    <a:pt x="927" y="7367"/>
                  </a:cubicBezTo>
                  <a:cubicBezTo>
                    <a:pt x="106" y="7367"/>
                    <a:pt x="-277" y="7638"/>
                    <a:pt x="226" y="8386"/>
                  </a:cubicBezTo>
                  <a:cubicBezTo>
                    <a:pt x="1909" y="10860"/>
                    <a:pt x="13938" y="19188"/>
                    <a:pt x="16901" y="21177"/>
                  </a:cubicBezTo>
                  <a:lnTo>
                    <a:pt x="17557" y="21600"/>
                  </a:lnTo>
                  <a:lnTo>
                    <a:pt x="21323" y="8086"/>
                  </a:lnTo>
                  <a:lnTo>
                    <a:pt x="10868" y="0"/>
                  </a:lnTo>
                  <a:close/>
                </a:path>
              </a:pathLst>
            </a:custGeom>
            <a:solidFill>
              <a:srgbClr val="19B5B1"/>
            </a:solidFill>
            <a:ln w="12700" cap="flat">
              <a:noFill/>
              <a:miter lim="400000"/>
            </a:ln>
            <a:effectLst/>
          </p:spPr>
          <p:txBody>
            <a:bodyPr wrap="square" lIns="0" tIns="0" rIns="0" bIns="0" numCol="1" anchor="ctr">
              <a:noAutofit/>
            </a:bodyPr>
            <a:lstStyle/>
            <a:p>
              <a:pPr>
                <a:defRPr>
                  <a:latin typeface="+mn-lt"/>
                  <a:ea typeface="+mn-ea"/>
                  <a:cs typeface="+mn-cs"/>
                  <a:sym typeface="Arial"/>
                </a:defRPr>
              </a:pPr>
            </a:p>
          </p:txBody>
        </p:sp>
        <p:sp>
          <p:nvSpPr>
            <p:cNvPr id="860" name="Google Shape;1760;p42"/>
            <p:cNvSpPr/>
            <p:nvPr/>
          </p:nvSpPr>
          <p:spPr>
            <a:xfrm>
              <a:off x="652220" y="3357653"/>
              <a:ext cx="258743" cy="126153"/>
            </a:xfrm>
            <a:custGeom>
              <a:avLst/>
              <a:gdLst/>
              <a:ahLst/>
              <a:cxnLst>
                <a:cxn ang="0">
                  <a:pos x="wd2" y="hd2"/>
                </a:cxn>
                <a:cxn ang="5400000">
                  <a:pos x="wd2" y="hd2"/>
                </a:cxn>
                <a:cxn ang="10800000">
                  <a:pos x="wd2" y="hd2"/>
                </a:cxn>
                <a:cxn ang="16200000">
                  <a:pos x="wd2" y="hd2"/>
                </a:cxn>
              </a:cxnLst>
              <a:rect l="0" t="0" r="r" b="b"/>
              <a:pathLst>
                <a:path w="21538" h="21600" fill="norm" stroke="1" extrusionOk="0">
                  <a:moveTo>
                    <a:pt x="1299" y="0"/>
                  </a:moveTo>
                  <a:cubicBezTo>
                    <a:pt x="538" y="0"/>
                    <a:pt x="-62" y="203"/>
                    <a:pt x="5" y="878"/>
                  </a:cubicBezTo>
                  <a:cubicBezTo>
                    <a:pt x="183" y="2623"/>
                    <a:pt x="14761" y="16557"/>
                    <a:pt x="21447" y="21600"/>
                  </a:cubicBezTo>
                  <a:lnTo>
                    <a:pt x="21538" y="20958"/>
                  </a:lnTo>
                  <a:lnTo>
                    <a:pt x="4463" y="5005"/>
                  </a:lnTo>
                  <a:cubicBezTo>
                    <a:pt x="4463" y="5005"/>
                    <a:pt x="4866" y="1339"/>
                    <a:pt x="4108" y="510"/>
                  </a:cubicBezTo>
                  <a:cubicBezTo>
                    <a:pt x="4108" y="510"/>
                    <a:pt x="2502" y="0"/>
                    <a:pt x="1299" y="0"/>
                  </a:cubicBezTo>
                  <a:close/>
                </a:path>
              </a:pathLst>
            </a:custGeom>
            <a:solidFill>
              <a:srgbClr val="EBEBEB"/>
            </a:solidFill>
            <a:ln w="12700" cap="flat">
              <a:noFill/>
              <a:miter lim="400000"/>
            </a:ln>
            <a:effectLst/>
          </p:spPr>
          <p:txBody>
            <a:bodyPr wrap="square" lIns="0" tIns="0" rIns="0" bIns="0" numCol="1" anchor="ctr">
              <a:noAutofit/>
            </a:bodyPr>
            <a:lstStyle/>
            <a:p>
              <a:pPr>
                <a:defRPr>
                  <a:latin typeface="+mn-lt"/>
                  <a:ea typeface="+mn-ea"/>
                  <a:cs typeface="+mn-cs"/>
                  <a:sym typeface="Arial"/>
                </a:defRPr>
              </a:pPr>
            </a:p>
          </p:txBody>
        </p:sp>
        <p:sp>
          <p:nvSpPr>
            <p:cNvPr id="861" name="Google Shape;1761;p42"/>
            <p:cNvSpPr/>
            <p:nvPr/>
          </p:nvSpPr>
          <p:spPr>
            <a:xfrm>
              <a:off x="698504" y="3358519"/>
              <a:ext cx="12703" cy="30515"/>
            </a:xfrm>
            <a:custGeom>
              <a:avLst/>
              <a:gdLst/>
              <a:ahLst/>
              <a:cxnLst>
                <a:cxn ang="0">
                  <a:pos x="wd2" y="hd2"/>
                </a:cxn>
                <a:cxn ang="5400000">
                  <a:pos x="wd2" y="hd2"/>
                </a:cxn>
                <a:cxn ang="10800000">
                  <a:pos x="wd2" y="hd2"/>
                </a:cxn>
                <a:cxn ang="16200000">
                  <a:pos x="wd2" y="hd2"/>
                </a:cxn>
              </a:cxnLst>
              <a:rect l="0" t="0" r="r" b="b"/>
              <a:pathLst>
                <a:path w="16545" h="21600" fill="norm" stroke="1" extrusionOk="0">
                  <a:moveTo>
                    <a:pt x="0" y="0"/>
                  </a:moveTo>
                  <a:cubicBezTo>
                    <a:pt x="5339" y="3403"/>
                    <a:pt x="9465" y="6807"/>
                    <a:pt x="10760" y="10596"/>
                  </a:cubicBezTo>
                  <a:cubicBezTo>
                    <a:pt x="12135" y="14408"/>
                    <a:pt x="10760" y="18197"/>
                    <a:pt x="8090" y="21600"/>
                  </a:cubicBezTo>
                  <a:cubicBezTo>
                    <a:pt x="21600" y="14771"/>
                    <a:pt x="18930" y="6058"/>
                    <a:pt x="0" y="0"/>
                  </a:cubicBezTo>
                  <a:close/>
                </a:path>
              </a:pathLst>
            </a:custGeom>
            <a:solidFill>
              <a:srgbClr val="263238"/>
            </a:solidFill>
            <a:ln w="12700" cap="flat">
              <a:noFill/>
              <a:miter lim="400000"/>
            </a:ln>
            <a:effectLst/>
          </p:spPr>
          <p:txBody>
            <a:bodyPr wrap="square" lIns="0" tIns="0" rIns="0" bIns="0" numCol="1" anchor="ctr">
              <a:noAutofit/>
            </a:bodyPr>
            <a:lstStyle/>
            <a:p>
              <a:pPr>
                <a:defRPr>
                  <a:latin typeface="+mn-lt"/>
                  <a:ea typeface="+mn-ea"/>
                  <a:cs typeface="+mn-cs"/>
                  <a:sym typeface="Arial"/>
                </a:defRPr>
              </a:pPr>
            </a:p>
          </p:txBody>
        </p:sp>
        <p:sp>
          <p:nvSpPr>
            <p:cNvPr id="862" name="Google Shape;1762;p42"/>
            <p:cNvSpPr/>
            <p:nvPr/>
          </p:nvSpPr>
          <p:spPr>
            <a:xfrm>
              <a:off x="753586" y="3370826"/>
              <a:ext cx="12703" cy="16605"/>
            </a:xfrm>
            <a:custGeom>
              <a:avLst/>
              <a:gdLst/>
              <a:ahLst/>
              <a:cxnLst>
                <a:cxn ang="0">
                  <a:pos x="wd2" y="hd2"/>
                </a:cxn>
                <a:cxn ang="5400000">
                  <a:pos x="wd2" y="hd2"/>
                </a:cxn>
                <a:cxn ang="10800000">
                  <a:pos x="wd2" y="hd2"/>
                </a:cxn>
                <a:cxn ang="16200000">
                  <a:pos x="wd2" y="hd2"/>
                </a:cxn>
              </a:cxnLst>
              <a:rect l="0" t="0" r="r" b="b"/>
              <a:pathLst>
                <a:path w="19818" h="21600" fill="norm" stroke="1" extrusionOk="0">
                  <a:moveTo>
                    <a:pt x="2592" y="0"/>
                  </a:moveTo>
                  <a:cubicBezTo>
                    <a:pt x="-864" y="3461"/>
                    <a:pt x="-864" y="6964"/>
                    <a:pt x="2592" y="11134"/>
                  </a:cubicBezTo>
                  <a:cubicBezTo>
                    <a:pt x="6264" y="16721"/>
                    <a:pt x="13608" y="21600"/>
                    <a:pt x="17064" y="21600"/>
                  </a:cubicBezTo>
                  <a:cubicBezTo>
                    <a:pt x="20736" y="18097"/>
                    <a:pt x="20736" y="13927"/>
                    <a:pt x="17064" y="10466"/>
                  </a:cubicBezTo>
                  <a:cubicBezTo>
                    <a:pt x="17064" y="6964"/>
                    <a:pt x="9936" y="3461"/>
                    <a:pt x="2592" y="0"/>
                  </a:cubicBezTo>
                  <a:close/>
                </a:path>
              </a:pathLst>
            </a:custGeom>
            <a:solidFill>
              <a:srgbClr val="263238"/>
            </a:solidFill>
            <a:ln w="12700" cap="flat">
              <a:noFill/>
              <a:miter lim="400000"/>
            </a:ln>
            <a:effectLst/>
          </p:spPr>
          <p:txBody>
            <a:bodyPr wrap="square" lIns="0" tIns="0" rIns="0" bIns="0" numCol="1" anchor="ctr">
              <a:noAutofit/>
            </a:bodyPr>
            <a:lstStyle/>
            <a:p>
              <a:pPr>
                <a:defRPr>
                  <a:latin typeface="+mn-lt"/>
                  <a:ea typeface="+mn-ea"/>
                  <a:cs typeface="+mn-cs"/>
                  <a:sym typeface="Arial"/>
                </a:defRPr>
              </a:pPr>
            </a:p>
          </p:txBody>
        </p:sp>
        <p:sp>
          <p:nvSpPr>
            <p:cNvPr id="863" name="Google Shape;1763;p42"/>
            <p:cNvSpPr/>
            <p:nvPr/>
          </p:nvSpPr>
          <p:spPr>
            <a:xfrm>
              <a:off x="767242" y="3373453"/>
              <a:ext cx="12705" cy="12983"/>
            </a:xfrm>
            <a:custGeom>
              <a:avLst/>
              <a:gdLst/>
              <a:ahLst/>
              <a:cxnLst>
                <a:cxn ang="0">
                  <a:pos x="wd2" y="hd2"/>
                </a:cxn>
                <a:cxn ang="5400000">
                  <a:pos x="wd2" y="hd2"/>
                </a:cxn>
                <a:cxn ang="10800000">
                  <a:pos x="wd2" y="hd2"/>
                </a:cxn>
                <a:cxn ang="16200000">
                  <a:pos x="wd2" y="hd2"/>
                </a:cxn>
              </a:cxnLst>
              <a:rect l="0" t="0" r="r" b="b"/>
              <a:pathLst>
                <a:path w="19109" h="21600" fill="norm" stroke="1" extrusionOk="0">
                  <a:moveTo>
                    <a:pt x="836" y="0"/>
                  </a:moveTo>
                  <a:cubicBezTo>
                    <a:pt x="737" y="0"/>
                    <a:pt x="538" y="0"/>
                    <a:pt x="439" y="53"/>
                  </a:cubicBezTo>
                  <a:cubicBezTo>
                    <a:pt x="-1245" y="53"/>
                    <a:pt x="2124" y="5440"/>
                    <a:pt x="7078" y="11680"/>
                  </a:cubicBezTo>
                  <a:cubicBezTo>
                    <a:pt x="11636" y="17387"/>
                    <a:pt x="16194" y="21600"/>
                    <a:pt x="18175" y="21600"/>
                  </a:cubicBezTo>
                  <a:cubicBezTo>
                    <a:pt x="18373" y="21600"/>
                    <a:pt x="18472" y="21547"/>
                    <a:pt x="18671" y="21440"/>
                  </a:cubicBezTo>
                  <a:cubicBezTo>
                    <a:pt x="20355" y="21440"/>
                    <a:pt x="16986" y="16107"/>
                    <a:pt x="12032" y="9867"/>
                  </a:cubicBezTo>
                  <a:cubicBezTo>
                    <a:pt x="7474" y="4907"/>
                    <a:pt x="2817" y="0"/>
                    <a:pt x="836" y="0"/>
                  </a:cubicBezTo>
                  <a:close/>
                </a:path>
              </a:pathLst>
            </a:custGeom>
            <a:solidFill>
              <a:srgbClr val="263238"/>
            </a:solidFill>
            <a:ln w="12700" cap="flat">
              <a:noFill/>
              <a:miter lim="400000"/>
            </a:ln>
            <a:effectLst/>
          </p:spPr>
          <p:txBody>
            <a:bodyPr wrap="square" lIns="0" tIns="0" rIns="0" bIns="0" numCol="1" anchor="ctr">
              <a:noAutofit/>
            </a:bodyPr>
            <a:lstStyle/>
            <a:p>
              <a:pPr>
                <a:defRPr>
                  <a:latin typeface="+mn-lt"/>
                  <a:ea typeface="+mn-ea"/>
                  <a:cs typeface="+mn-cs"/>
                  <a:sym typeface="Arial"/>
                </a:defRPr>
              </a:pPr>
            </a:p>
          </p:txBody>
        </p:sp>
        <p:sp>
          <p:nvSpPr>
            <p:cNvPr id="864" name="Google Shape;1764;p42"/>
            <p:cNvSpPr/>
            <p:nvPr/>
          </p:nvSpPr>
          <p:spPr>
            <a:xfrm>
              <a:off x="774940" y="3365533"/>
              <a:ext cx="16060" cy="1270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0" y="1569"/>
                    <a:pt x="4311" y="7754"/>
                    <a:pt x="10089" y="13938"/>
                  </a:cubicBezTo>
                  <a:cubicBezTo>
                    <a:pt x="13667" y="18554"/>
                    <a:pt x="17289" y="21600"/>
                    <a:pt x="21600" y="21600"/>
                  </a:cubicBezTo>
                  <a:cubicBezTo>
                    <a:pt x="21600" y="20123"/>
                    <a:pt x="17289" y="13938"/>
                    <a:pt x="11511" y="7754"/>
                  </a:cubicBezTo>
                  <a:cubicBezTo>
                    <a:pt x="7933" y="4708"/>
                    <a:pt x="4311" y="1569"/>
                    <a:pt x="0" y="0"/>
                  </a:cubicBezTo>
                  <a:close/>
                </a:path>
              </a:pathLst>
            </a:custGeom>
            <a:solidFill>
              <a:srgbClr val="263238"/>
            </a:solidFill>
            <a:ln w="12700" cap="flat">
              <a:noFill/>
              <a:miter lim="400000"/>
            </a:ln>
            <a:effectLst/>
          </p:spPr>
          <p:txBody>
            <a:bodyPr wrap="square" lIns="0" tIns="0" rIns="0" bIns="0" numCol="1" anchor="ctr">
              <a:noAutofit/>
            </a:bodyPr>
            <a:lstStyle/>
            <a:p>
              <a:pPr>
                <a:defRPr>
                  <a:latin typeface="+mn-lt"/>
                  <a:ea typeface="+mn-ea"/>
                  <a:cs typeface="+mn-cs"/>
                  <a:sym typeface="Arial"/>
                </a:defRPr>
              </a:pPr>
            </a:p>
          </p:txBody>
        </p:sp>
        <p:sp>
          <p:nvSpPr>
            <p:cNvPr id="865" name="Google Shape;1765;p42"/>
            <p:cNvSpPr/>
            <p:nvPr/>
          </p:nvSpPr>
          <p:spPr>
            <a:xfrm>
              <a:off x="779747" y="3356736"/>
              <a:ext cx="18752" cy="1270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5095" y="13611"/>
                    <a:pt x="12222" y="21600"/>
                    <a:pt x="19569" y="21600"/>
                  </a:cubicBezTo>
                  <a:cubicBezTo>
                    <a:pt x="20234" y="21600"/>
                    <a:pt x="20935" y="21600"/>
                    <a:pt x="21600" y="21403"/>
                  </a:cubicBezTo>
                  <a:cubicBezTo>
                    <a:pt x="17908" y="18148"/>
                    <a:pt x="14178" y="13216"/>
                    <a:pt x="10486" y="11540"/>
                  </a:cubicBezTo>
                  <a:cubicBezTo>
                    <a:pt x="7422" y="6608"/>
                    <a:pt x="3692" y="3255"/>
                    <a:pt x="0" y="0"/>
                  </a:cubicBezTo>
                  <a:close/>
                </a:path>
              </a:pathLst>
            </a:custGeom>
            <a:solidFill>
              <a:srgbClr val="263238"/>
            </a:solidFill>
            <a:ln w="12700" cap="flat">
              <a:noFill/>
              <a:miter lim="400000"/>
            </a:ln>
            <a:effectLst/>
          </p:spPr>
          <p:txBody>
            <a:bodyPr wrap="square" lIns="0" tIns="0" rIns="0" bIns="0" numCol="1" anchor="ctr">
              <a:noAutofit/>
            </a:bodyPr>
            <a:lstStyle/>
            <a:p>
              <a:pPr>
                <a:defRPr>
                  <a:latin typeface="+mn-lt"/>
                  <a:ea typeface="+mn-ea"/>
                  <a:cs typeface="+mn-cs"/>
                  <a:sym typeface="Arial"/>
                </a:defRPr>
              </a:pPr>
            </a:p>
          </p:txBody>
        </p:sp>
        <p:sp>
          <p:nvSpPr>
            <p:cNvPr id="866" name="Google Shape;1766;p42"/>
            <p:cNvSpPr/>
            <p:nvPr/>
          </p:nvSpPr>
          <p:spPr>
            <a:xfrm>
              <a:off x="736697" y="3346724"/>
              <a:ext cx="25394" cy="26765"/>
            </a:xfrm>
            <a:custGeom>
              <a:avLst/>
              <a:gdLst/>
              <a:ahLst/>
              <a:cxnLst>
                <a:cxn ang="0">
                  <a:pos x="wd2" y="hd2"/>
                </a:cxn>
                <a:cxn ang="5400000">
                  <a:pos x="wd2" y="hd2"/>
                </a:cxn>
                <a:cxn ang="10800000">
                  <a:pos x="wd2" y="hd2"/>
                </a:cxn>
                <a:cxn ang="16200000">
                  <a:pos x="wd2" y="hd2"/>
                </a:cxn>
              </a:cxnLst>
              <a:rect l="0" t="0" r="r" b="b"/>
              <a:pathLst>
                <a:path w="21337" h="21600" fill="norm" stroke="1" extrusionOk="0">
                  <a:moveTo>
                    <a:pt x="3319" y="1733"/>
                  </a:moveTo>
                  <a:cubicBezTo>
                    <a:pt x="6928" y="1733"/>
                    <a:pt x="10968" y="3027"/>
                    <a:pt x="13688" y="5613"/>
                  </a:cubicBezTo>
                  <a:cubicBezTo>
                    <a:pt x="15924" y="7347"/>
                    <a:pt x="17728" y="10373"/>
                    <a:pt x="18617" y="12960"/>
                  </a:cubicBezTo>
                  <a:cubicBezTo>
                    <a:pt x="18913" y="14926"/>
                    <a:pt x="19021" y="16711"/>
                    <a:pt x="19048" y="18573"/>
                  </a:cubicBezTo>
                  <a:cubicBezTo>
                    <a:pt x="17728" y="17746"/>
                    <a:pt x="15870" y="16582"/>
                    <a:pt x="13688" y="15133"/>
                  </a:cubicBezTo>
                  <a:cubicBezTo>
                    <a:pt x="10968" y="13400"/>
                    <a:pt x="8275" y="11667"/>
                    <a:pt x="6039" y="9520"/>
                  </a:cubicBezTo>
                  <a:cubicBezTo>
                    <a:pt x="4693" y="8226"/>
                    <a:pt x="3319" y="6907"/>
                    <a:pt x="2430" y="5200"/>
                  </a:cubicBezTo>
                  <a:cubicBezTo>
                    <a:pt x="1541" y="3880"/>
                    <a:pt x="1541" y="2173"/>
                    <a:pt x="3319" y="1733"/>
                  </a:cubicBezTo>
                  <a:close/>
                  <a:moveTo>
                    <a:pt x="2888" y="0"/>
                  </a:moveTo>
                  <a:cubicBezTo>
                    <a:pt x="1541" y="440"/>
                    <a:pt x="626" y="1293"/>
                    <a:pt x="168" y="2587"/>
                  </a:cubicBezTo>
                  <a:cubicBezTo>
                    <a:pt x="-263" y="3880"/>
                    <a:pt x="168" y="5200"/>
                    <a:pt x="1084" y="6053"/>
                  </a:cubicBezTo>
                  <a:cubicBezTo>
                    <a:pt x="1972" y="7786"/>
                    <a:pt x="3319" y="9080"/>
                    <a:pt x="5124" y="10373"/>
                  </a:cubicBezTo>
                  <a:cubicBezTo>
                    <a:pt x="7386" y="12546"/>
                    <a:pt x="10079" y="14693"/>
                    <a:pt x="12772" y="16426"/>
                  </a:cubicBezTo>
                  <a:cubicBezTo>
                    <a:pt x="14819" y="17409"/>
                    <a:pt x="16839" y="18366"/>
                    <a:pt x="19075" y="19168"/>
                  </a:cubicBezTo>
                  <a:cubicBezTo>
                    <a:pt x="19075" y="19970"/>
                    <a:pt x="19075" y="20772"/>
                    <a:pt x="19075" y="21600"/>
                  </a:cubicBezTo>
                  <a:cubicBezTo>
                    <a:pt x="19533" y="20746"/>
                    <a:pt x="19533" y="20332"/>
                    <a:pt x="19963" y="19479"/>
                  </a:cubicBezTo>
                  <a:cubicBezTo>
                    <a:pt x="20421" y="19608"/>
                    <a:pt x="20879" y="19763"/>
                    <a:pt x="21337" y="19893"/>
                  </a:cubicBezTo>
                  <a:cubicBezTo>
                    <a:pt x="21337" y="19893"/>
                    <a:pt x="20852" y="19608"/>
                    <a:pt x="19990" y="19117"/>
                  </a:cubicBezTo>
                  <a:cubicBezTo>
                    <a:pt x="19990" y="17073"/>
                    <a:pt x="19963" y="15004"/>
                    <a:pt x="19533" y="12960"/>
                  </a:cubicBezTo>
                  <a:cubicBezTo>
                    <a:pt x="17728" y="5200"/>
                    <a:pt x="10968" y="0"/>
                    <a:pt x="2888" y="0"/>
                  </a:cubicBezTo>
                  <a:close/>
                </a:path>
              </a:pathLst>
            </a:custGeom>
            <a:solidFill>
              <a:srgbClr val="263238"/>
            </a:solidFill>
            <a:ln w="12700" cap="flat">
              <a:noFill/>
              <a:miter lim="400000"/>
            </a:ln>
            <a:effectLst/>
          </p:spPr>
          <p:txBody>
            <a:bodyPr wrap="square" lIns="0" tIns="0" rIns="0" bIns="0" numCol="1" anchor="ctr">
              <a:noAutofit/>
            </a:bodyPr>
            <a:lstStyle/>
            <a:p>
              <a:pPr>
                <a:defRPr>
                  <a:latin typeface="+mn-lt"/>
                  <a:ea typeface="+mn-ea"/>
                  <a:cs typeface="+mn-cs"/>
                  <a:sym typeface="Arial"/>
                </a:defRPr>
              </a:pPr>
            </a:p>
          </p:txBody>
        </p:sp>
        <p:sp>
          <p:nvSpPr>
            <p:cNvPr id="867" name="Google Shape;1767;p42"/>
            <p:cNvSpPr/>
            <p:nvPr/>
          </p:nvSpPr>
          <p:spPr>
            <a:xfrm>
              <a:off x="759251" y="3355442"/>
              <a:ext cx="20369" cy="15579"/>
            </a:xfrm>
            <a:custGeom>
              <a:avLst/>
              <a:gdLst/>
              <a:ahLst/>
              <a:cxnLst>
                <a:cxn ang="0">
                  <a:pos x="wd2" y="hd2"/>
                </a:cxn>
                <a:cxn ang="5400000">
                  <a:pos x="wd2" y="hd2"/>
                </a:cxn>
                <a:cxn ang="10800000">
                  <a:pos x="wd2" y="hd2"/>
                </a:cxn>
                <a:cxn ang="16200000">
                  <a:pos x="wd2" y="hd2"/>
                </a:cxn>
              </a:cxnLst>
              <a:rect l="0" t="0" r="r" b="b"/>
              <a:pathLst>
                <a:path w="20517" h="21600" fill="norm" stroke="1" extrusionOk="0">
                  <a:moveTo>
                    <a:pt x="14320" y="0"/>
                  </a:moveTo>
                  <a:cubicBezTo>
                    <a:pt x="12092" y="0"/>
                    <a:pt x="9864" y="978"/>
                    <a:pt x="8250" y="2756"/>
                  </a:cubicBezTo>
                  <a:cubicBezTo>
                    <a:pt x="5538" y="4978"/>
                    <a:pt x="3375" y="7956"/>
                    <a:pt x="1760" y="10933"/>
                  </a:cubicBezTo>
                  <a:cubicBezTo>
                    <a:pt x="695" y="13911"/>
                    <a:pt x="-403" y="17600"/>
                    <a:pt x="146" y="21333"/>
                  </a:cubicBezTo>
                  <a:cubicBezTo>
                    <a:pt x="695" y="18356"/>
                    <a:pt x="1760" y="14667"/>
                    <a:pt x="3375" y="12400"/>
                  </a:cubicBezTo>
                  <a:cubicBezTo>
                    <a:pt x="5021" y="9467"/>
                    <a:pt x="6636" y="6489"/>
                    <a:pt x="8799" y="4978"/>
                  </a:cubicBezTo>
                  <a:cubicBezTo>
                    <a:pt x="10510" y="3556"/>
                    <a:pt x="12480" y="2756"/>
                    <a:pt x="14384" y="2756"/>
                  </a:cubicBezTo>
                  <a:cubicBezTo>
                    <a:pt x="15450" y="2756"/>
                    <a:pt x="16451" y="2978"/>
                    <a:pt x="17419" y="3511"/>
                  </a:cubicBezTo>
                  <a:cubicBezTo>
                    <a:pt x="19583" y="5733"/>
                    <a:pt x="16871" y="10178"/>
                    <a:pt x="14707" y="12400"/>
                  </a:cubicBezTo>
                  <a:cubicBezTo>
                    <a:pt x="12544" y="14667"/>
                    <a:pt x="10413" y="16133"/>
                    <a:pt x="7701" y="17600"/>
                  </a:cubicBezTo>
                  <a:cubicBezTo>
                    <a:pt x="3375" y="20578"/>
                    <a:pt x="695" y="21333"/>
                    <a:pt x="695" y="21333"/>
                  </a:cubicBezTo>
                  <a:cubicBezTo>
                    <a:pt x="1405" y="21511"/>
                    <a:pt x="2148" y="21600"/>
                    <a:pt x="2858" y="21600"/>
                  </a:cubicBezTo>
                  <a:cubicBezTo>
                    <a:pt x="4795" y="21600"/>
                    <a:pt x="6668" y="20933"/>
                    <a:pt x="8250" y="19867"/>
                  </a:cubicBezTo>
                  <a:cubicBezTo>
                    <a:pt x="10930" y="18356"/>
                    <a:pt x="13642" y="16889"/>
                    <a:pt x="15805" y="14667"/>
                  </a:cubicBezTo>
                  <a:cubicBezTo>
                    <a:pt x="17419" y="13156"/>
                    <a:pt x="18485" y="11689"/>
                    <a:pt x="19583" y="9467"/>
                  </a:cubicBezTo>
                  <a:cubicBezTo>
                    <a:pt x="21197" y="6489"/>
                    <a:pt x="20648" y="2756"/>
                    <a:pt x="18485" y="1289"/>
                  </a:cubicBezTo>
                  <a:cubicBezTo>
                    <a:pt x="17226" y="400"/>
                    <a:pt x="15773" y="0"/>
                    <a:pt x="14320" y="0"/>
                  </a:cubicBezTo>
                  <a:close/>
                </a:path>
              </a:pathLst>
            </a:custGeom>
            <a:solidFill>
              <a:srgbClr val="263238"/>
            </a:solidFill>
            <a:ln w="12700" cap="flat">
              <a:noFill/>
              <a:miter lim="400000"/>
            </a:ln>
            <a:effectLst/>
          </p:spPr>
          <p:txBody>
            <a:bodyPr wrap="square" lIns="0" tIns="0" rIns="0" bIns="0" numCol="1" anchor="ctr">
              <a:noAutofit/>
            </a:bodyPr>
            <a:lstStyle/>
            <a:p>
              <a:pPr>
                <a:defRPr>
                  <a:latin typeface="+mn-lt"/>
                  <a:ea typeface="+mn-ea"/>
                  <a:cs typeface="+mn-cs"/>
                  <a:sym typeface="Arial"/>
                </a:defRPr>
              </a:pPr>
            </a:p>
          </p:txBody>
        </p:sp>
        <p:sp>
          <p:nvSpPr>
            <p:cNvPr id="868" name="Google Shape;1768;p42"/>
            <p:cNvSpPr/>
            <p:nvPr/>
          </p:nvSpPr>
          <p:spPr>
            <a:xfrm>
              <a:off x="915223" y="3366531"/>
              <a:ext cx="28399" cy="6320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cubicBezTo>
                    <a:pt x="13457" y="6955"/>
                    <a:pt x="6534" y="14283"/>
                    <a:pt x="0" y="21600"/>
                  </a:cubicBezTo>
                  <a:cubicBezTo>
                    <a:pt x="8167" y="14645"/>
                    <a:pt x="15481" y="7328"/>
                    <a:pt x="21600" y="0"/>
                  </a:cubicBezTo>
                  <a:close/>
                </a:path>
              </a:pathLst>
            </a:custGeom>
            <a:solidFill>
              <a:srgbClr val="263238"/>
            </a:solidFill>
            <a:ln w="12700" cap="flat">
              <a:noFill/>
              <a:miter lim="400000"/>
            </a:ln>
            <a:effectLst/>
          </p:spPr>
          <p:txBody>
            <a:bodyPr wrap="square" lIns="0" tIns="0" rIns="0" bIns="0" numCol="1" anchor="ctr">
              <a:noAutofit/>
            </a:bodyPr>
            <a:lstStyle/>
            <a:p>
              <a:pPr>
                <a:defRPr>
                  <a:latin typeface="+mn-lt"/>
                  <a:ea typeface="+mn-ea"/>
                  <a:cs typeface="+mn-cs"/>
                  <a:sym typeface="Arial"/>
                </a:defRPr>
              </a:pPr>
            </a:p>
          </p:txBody>
        </p:sp>
        <p:sp>
          <p:nvSpPr>
            <p:cNvPr id="869" name="Google Shape;1769;p42"/>
            <p:cNvSpPr/>
            <p:nvPr/>
          </p:nvSpPr>
          <p:spPr>
            <a:xfrm>
              <a:off x="797407" y="3412011"/>
              <a:ext cx="45001" cy="2038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77" y="0"/>
                  </a:moveTo>
                  <a:cubicBezTo>
                    <a:pt x="46" y="0"/>
                    <a:pt x="15" y="34"/>
                    <a:pt x="0" y="34"/>
                  </a:cubicBezTo>
                  <a:cubicBezTo>
                    <a:pt x="6692" y="10257"/>
                    <a:pt x="13892" y="17626"/>
                    <a:pt x="21600" y="21600"/>
                  </a:cubicBezTo>
                  <a:cubicBezTo>
                    <a:pt x="21600" y="21057"/>
                    <a:pt x="16723" y="17083"/>
                    <a:pt x="10800" y="11411"/>
                  </a:cubicBezTo>
                  <a:cubicBezTo>
                    <a:pt x="5169" y="5434"/>
                    <a:pt x="692" y="0"/>
                    <a:pt x="77" y="0"/>
                  </a:cubicBezTo>
                  <a:close/>
                </a:path>
              </a:pathLst>
            </a:custGeom>
            <a:solidFill>
              <a:srgbClr val="263238"/>
            </a:solidFill>
            <a:ln w="12700" cap="flat">
              <a:noFill/>
              <a:miter lim="400000"/>
            </a:ln>
            <a:effectLst/>
          </p:spPr>
          <p:txBody>
            <a:bodyPr wrap="square" lIns="0" tIns="0" rIns="0" bIns="0" numCol="1" anchor="ctr">
              <a:noAutofit/>
            </a:bodyPr>
            <a:lstStyle/>
            <a:p>
              <a:pPr>
                <a:defRPr>
                  <a:latin typeface="+mn-lt"/>
                  <a:ea typeface="+mn-ea"/>
                  <a:cs typeface="+mn-cs"/>
                  <a:sym typeface="Arial"/>
                </a:defRPr>
              </a:pPr>
            </a:p>
          </p:txBody>
        </p:sp>
        <p:sp>
          <p:nvSpPr>
            <p:cNvPr id="870" name="Google Shape;1770;p42"/>
            <p:cNvSpPr/>
            <p:nvPr/>
          </p:nvSpPr>
          <p:spPr>
            <a:xfrm>
              <a:off x="1980424" y="3264260"/>
              <a:ext cx="258597" cy="240122"/>
            </a:xfrm>
            <a:custGeom>
              <a:avLst/>
              <a:gdLst/>
              <a:ahLst/>
              <a:cxnLst>
                <a:cxn ang="0">
                  <a:pos x="wd2" y="hd2"/>
                </a:cxn>
                <a:cxn ang="5400000">
                  <a:pos x="wd2" y="hd2"/>
                </a:cxn>
                <a:cxn ang="10800000">
                  <a:pos x="wd2" y="hd2"/>
                </a:cxn>
                <a:cxn ang="16200000">
                  <a:pos x="wd2" y="hd2"/>
                </a:cxn>
              </a:cxnLst>
              <a:rect l="0" t="0" r="r" b="b"/>
              <a:pathLst>
                <a:path w="19875" h="21600" fill="norm" stroke="1" extrusionOk="0">
                  <a:moveTo>
                    <a:pt x="15471" y="0"/>
                  </a:moveTo>
                  <a:lnTo>
                    <a:pt x="3741" y="6504"/>
                  </a:lnTo>
                  <a:lnTo>
                    <a:pt x="6665" y="13873"/>
                  </a:lnTo>
                  <a:cubicBezTo>
                    <a:pt x="6665" y="13873"/>
                    <a:pt x="-1725" y="21600"/>
                    <a:pt x="322" y="21600"/>
                  </a:cubicBezTo>
                  <a:cubicBezTo>
                    <a:pt x="384" y="21600"/>
                    <a:pt x="452" y="21594"/>
                    <a:pt x="531" y="21580"/>
                  </a:cubicBezTo>
                  <a:cubicBezTo>
                    <a:pt x="2999" y="21147"/>
                    <a:pt x="16005" y="13150"/>
                    <a:pt x="19175" y="11175"/>
                  </a:cubicBezTo>
                  <a:lnTo>
                    <a:pt x="19875" y="10693"/>
                  </a:lnTo>
                  <a:lnTo>
                    <a:pt x="15471" y="0"/>
                  </a:lnTo>
                  <a:close/>
                </a:path>
              </a:pathLst>
            </a:custGeom>
            <a:solidFill>
              <a:srgbClr val="19B5B1"/>
            </a:solidFill>
            <a:ln w="12700" cap="flat">
              <a:noFill/>
              <a:miter lim="400000"/>
            </a:ln>
            <a:effectLst/>
          </p:spPr>
          <p:txBody>
            <a:bodyPr wrap="square" lIns="0" tIns="0" rIns="0" bIns="0" numCol="1" anchor="ctr">
              <a:noAutofit/>
            </a:bodyPr>
            <a:lstStyle/>
            <a:p>
              <a:pPr>
                <a:defRPr>
                  <a:latin typeface="+mn-lt"/>
                  <a:ea typeface="+mn-ea"/>
                  <a:cs typeface="+mn-cs"/>
                  <a:sym typeface="Arial"/>
                </a:defRPr>
              </a:pPr>
            </a:p>
          </p:txBody>
        </p:sp>
        <p:sp>
          <p:nvSpPr>
            <p:cNvPr id="871" name="Google Shape;1771;p42"/>
            <p:cNvSpPr/>
            <p:nvPr/>
          </p:nvSpPr>
          <p:spPr>
            <a:xfrm>
              <a:off x="2180807" y="3338166"/>
              <a:ext cx="57156" cy="70160"/>
            </a:xfrm>
            <a:custGeom>
              <a:avLst/>
              <a:gdLst/>
              <a:ahLst/>
              <a:cxnLst>
                <a:cxn ang="0">
                  <a:pos x="wd2" y="hd2"/>
                </a:cxn>
                <a:cxn ang="5400000">
                  <a:pos x="wd2" y="hd2"/>
                </a:cxn>
                <a:cxn ang="10800000">
                  <a:pos x="wd2" y="hd2"/>
                </a:cxn>
                <a:cxn ang="16200000">
                  <a:pos x="wd2" y="hd2"/>
                </a:cxn>
              </a:cxnLst>
              <a:rect l="0" t="0" r="r" b="b"/>
              <a:pathLst>
                <a:path w="20956" h="21600" fill="norm" stroke="1" extrusionOk="0">
                  <a:moveTo>
                    <a:pt x="13494" y="0"/>
                  </a:moveTo>
                  <a:cubicBezTo>
                    <a:pt x="8581" y="1648"/>
                    <a:pt x="4656" y="4776"/>
                    <a:pt x="2294" y="8733"/>
                  </a:cubicBezTo>
                  <a:cubicBezTo>
                    <a:pt x="-56" y="12690"/>
                    <a:pt x="-644" y="17308"/>
                    <a:pt x="731" y="21600"/>
                  </a:cubicBezTo>
                  <a:lnTo>
                    <a:pt x="20956" y="13183"/>
                  </a:lnTo>
                  <a:lnTo>
                    <a:pt x="13494" y="0"/>
                  </a:lnTo>
                  <a:close/>
                </a:path>
              </a:pathLst>
            </a:custGeom>
            <a:solidFill>
              <a:srgbClr val="EBEBEB"/>
            </a:solidFill>
            <a:ln w="12700" cap="flat">
              <a:noFill/>
              <a:miter lim="400000"/>
            </a:ln>
            <a:effectLst/>
          </p:spPr>
          <p:txBody>
            <a:bodyPr wrap="square" lIns="0" tIns="0" rIns="0" bIns="0" numCol="1" anchor="ctr">
              <a:noAutofit/>
            </a:bodyPr>
            <a:lstStyle/>
            <a:p>
              <a:pPr>
                <a:defRPr>
                  <a:latin typeface="+mn-lt"/>
                  <a:ea typeface="+mn-ea"/>
                  <a:cs typeface="+mn-cs"/>
                  <a:sym typeface="Arial"/>
                </a:defRPr>
              </a:pPr>
            </a:p>
          </p:txBody>
        </p:sp>
        <p:sp>
          <p:nvSpPr>
            <p:cNvPr id="872" name="Google Shape;1772;p42"/>
            <p:cNvSpPr/>
            <p:nvPr/>
          </p:nvSpPr>
          <p:spPr>
            <a:xfrm>
              <a:off x="1980052" y="3379928"/>
              <a:ext cx="258968" cy="124967"/>
            </a:xfrm>
            <a:custGeom>
              <a:avLst/>
              <a:gdLst/>
              <a:ahLst/>
              <a:cxnLst>
                <a:cxn ang="0">
                  <a:pos x="wd2" y="hd2"/>
                </a:cxn>
                <a:cxn ang="5400000">
                  <a:pos x="wd2" y="hd2"/>
                </a:cxn>
                <a:cxn ang="10800000">
                  <a:pos x="wd2" y="hd2"/>
                </a:cxn>
                <a:cxn ang="16200000">
                  <a:pos x="wd2" y="hd2"/>
                </a:cxn>
              </a:cxnLst>
              <a:rect l="0" t="0" r="r" b="b"/>
              <a:pathLst>
                <a:path w="20974" h="21600" fill="norm" stroke="1" extrusionOk="0">
                  <a:moveTo>
                    <a:pt x="20800" y="0"/>
                  </a:moveTo>
                  <a:lnTo>
                    <a:pt x="4405" y="17030"/>
                  </a:lnTo>
                  <a:cubicBezTo>
                    <a:pt x="4405" y="17030"/>
                    <a:pt x="3488" y="14625"/>
                    <a:pt x="2769" y="14625"/>
                  </a:cubicBezTo>
                  <a:cubicBezTo>
                    <a:pt x="2689" y="14625"/>
                    <a:pt x="2614" y="14653"/>
                    <a:pt x="2541" y="14719"/>
                  </a:cubicBezTo>
                  <a:cubicBezTo>
                    <a:pt x="2541" y="14719"/>
                    <a:pt x="-626" y="20736"/>
                    <a:pt x="111" y="21567"/>
                  </a:cubicBezTo>
                  <a:cubicBezTo>
                    <a:pt x="132" y="21589"/>
                    <a:pt x="163" y="21600"/>
                    <a:pt x="205" y="21600"/>
                  </a:cubicBezTo>
                  <a:cubicBezTo>
                    <a:pt x="1635" y="21600"/>
                    <a:pt x="15157" y="7844"/>
                    <a:pt x="20974" y="554"/>
                  </a:cubicBezTo>
                  <a:lnTo>
                    <a:pt x="20800" y="0"/>
                  </a:lnTo>
                  <a:close/>
                </a:path>
              </a:pathLst>
            </a:custGeom>
            <a:solidFill>
              <a:srgbClr val="EBEBEB"/>
            </a:solidFill>
            <a:ln w="12700" cap="flat">
              <a:noFill/>
              <a:miter lim="400000"/>
            </a:ln>
            <a:effectLst/>
          </p:spPr>
          <p:txBody>
            <a:bodyPr wrap="square" lIns="0" tIns="0" rIns="0" bIns="0" numCol="1" anchor="ctr">
              <a:noAutofit/>
            </a:bodyPr>
            <a:lstStyle/>
            <a:p>
              <a:pPr>
                <a:defRPr>
                  <a:latin typeface="+mn-lt"/>
                  <a:ea typeface="+mn-ea"/>
                  <a:cs typeface="+mn-cs"/>
                  <a:sym typeface="Arial"/>
                </a:defRPr>
              </a:pPr>
            </a:p>
          </p:txBody>
        </p:sp>
        <p:sp>
          <p:nvSpPr>
            <p:cNvPr id="873" name="Google Shape;1773;p42"/>
            <p:cNvSpPr/>
            <p:nvPr/>
          </p:nvSpPr>
          <p:spPr>
            <a:xfrm>
              <a:off x="1980373" y="3378870"/>
              <a:ext cx="259192" cy="12317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cubicBezTo>
                    <a:pt x="21509" y="0"/>
                    <a:pt x="21421" y="90"/>
                    <a:pt x="21376" y="185"/>
                  </a:cubicBezTo>
                  <a:cubicBezTo>
                    <a:pt x="21466" y="185"/>
                    <a:pt x="21509" y="90"/>
                    <a:pt x="21600" y="0"/>
                  </a:cubicBezTo>
                  <a:close/>
                  <a:moveTo>
                    <a:pt x="21376" y="185"/>
                  </a:moveTo>
                  <a:cubicBezTo>
                    <a:pt x="21197" y="371"/>
                    <a:pt x="20975" y="562"/>
                    <a:pt x="20751" y="843"/>
                  </a:cubicBezTo>
                  <a:lnTo>
                    <a:pt x="18475" y="3282"/>
                  </a:lnTo>
                  <a:cubicBezTo>
                    <a:pt x="16512" y="5255"/>
                    <a:pt x="13833" y="8071"/>
                    <a:pt x="10844" y="11078"/>
                  </a:cubicBezTo>
                  <a:cubicBezTo>
                    <a:pt x="7853" y="14085"/>
                    <a:pt x="5131" y="16716"/>
                    <a:pt x="3168" y="18593"/>
                  </a:cubicBezTo>
                  <a:cubicBezTo>
                    <a:pt x="2276" y="19436"/>
                    <a:pt x="1472" y="20189"/>
                    <a:pt x="847" y="20751"/>
                  </a:cubicBezTo>
                  <a:cubicBezTo>
                    <a:pt x="625" y="21032"/>
                    <a:pt x="401" y="21223"/>
                    <a:pt x="222" y="21409"/>
                  </a:cubicBezTo>
                  <a:lnTo>
                    <a:pt x="847" y="20942"/>
                  </a:lnTo>
                  <a:lnTo>
                    <a:pt x="3213" y="18778"/>
                  </a:lnTo>
                  <a:cubicBezTo>
                    <a:pt x="5222" y="16997"/>
                    <a:pt x="7943" y="14366"/>
                    <a:pt x="10932" y="11359"/>
                  </a:cubicBezTo>
                  <a:cubicBezTo>
                    <a:pt x="13924" y="8358"/>
                    <a:pt x="16600" y="5536"/>
                    <a:pt x="18520" y="3474"/>
                  </a:cubicBezTo>
                  <a:cubicBezTo>
                    <a:pt x="19412" y="2439"/>
                    <a:pt x="20171" y="1596"/>
                    <a:pt x="20751" y="939"/>
                  </a:cubicBezTo>
                  <a:lnTo>
                    <a:pt x="21376" y="185"/>
                  </a:lnTo>
                  <a:close/>
                  <a:moveTo>
                    <a:pt x="222" y="21409"/>
                  </a:moveTo>
                  <a:cubicBezTo>
                    <a:pt x="134" y="21409"/>
                    <a:pt x="43" y="21504"/>
                    <a:pt x="0" y="21600"/>
                  </a:cubicBezTo>
                  <a:cubicBezTo>
                    <a:pt x="88" y="21600"/>
                    <a:pt x="134" y="21504"/>
                    <a:pt x="222" y="21409"/>
                  </a:cubicBezTo>
                  <a:close/>
                </a:path>
              </a:pathLst>
            </a:custGeom>
            <a:solidFill>
              <a:srgbClr val="263238"/>
            </a:solidFill>
            <a:ln w="12700" cap="flat">
              <a:noFill/>
              <a:miter lim="400000"/>
            </a:ln>
            <a:effectLst/>
          </p:spPr>
          <p:txBody>
            <a:bodyPr wrap="square" lIns="0" tIns="0" rIns="0" bIns="0" numCol="1" anchor="ctr">
              <a:noAutofit/>
            </a:bodyPr>
            <a:lstStyle/>
            <a:p>
              <a:pPr>
                <a:defRPr>
                  <a:latin typeface="+mn-lt"/>
                  <a:ea typeface="+mn-ea"/>
                  <a:cs typeface="+mn-cs"/>
                  <a:sym typeface="Arial"/>
                </a:defRPr>
              </a:pPr>
            </a:p>
          </p:txBody>
        </p:sp>
        <p:sp>
          <p:nvSpPr>
            <p:cNvPr id="874" name="Google Shape;1774;p42"/>
            <p:cNvSpPr/>
            <p:nvPr/>
          </p:nvSpPr>
          <p:spPr>
            <a:xfrm>
              <a:off x="2055823" y="3425740"/>
              <a:ext cx="14034" cy="12703"/>
            </a:xfrm>
            <a:custGeom>
              <a:avLst/>
              <a:gdLst/>
              <a:ahLst/>
              <a:cxnLst>
                <a:cxn ang="0">
                  <a:pos x="wd2" y="hd2"/>
                </a:cxn>
                <a:cxn ang="5400000">
                  <a:pos x="wd2" y="hd2"/>
                </a:cxn>
                <a:cxn ang="10800000">
                  <a:pos x="wd2" y="hd2"/>
                </a:cxn>
                <a:cxn ang="16200000">
                  <a:pos x="wd2" y="hd2"/>
                </a:cxn>
              </a:cxnLst>
              <a:rect l="0" t="0" r="r" b="b"/>
              <a:pathLst>
                <a:path w="20205" h="21600" fill="norm" stroke="1" extrusionOk="0">
                  <a:moveTo>
                    <a:pt x="317" y="0"/>
                  </a:moveTo>
                  <a:cubicBezTo>
                    <a:pt x="179" y="0"/>
                    <a:pt x="87" y="75"/>
                    <a:pt x="87" y="226"/>
                  </a:cubicBezTo>
                  <a:cubicBezTo>
                    <a:pt x="-698" y="1505"/>
                    <a:pt x="3917" y="6548"/>
                    <a:pt x="9317" y="12794"/>
                  </a:cubicBezTo>
                  <a:cubicBezTo>
                    <a:pt x="14717" y="17837"/>
                    <a:pt x="20117" y="21600"/>
                    <a:pt x="20117" y="21600"/>
                  </a:cubicBezTo>
                  <a:cubicBezTo>
                    <a:pt x="20902" y="20321"/>
                    <a:pt x="16287" y="14074"/>
                    <a:pt x="10887" y="9031"/>
                  </a:cubicBezTo>
                  <a:cubicBezTo>
                    <a:pt x="6179" y="3537"/>
                    <a:pt x="1471" y="0"/>
                    <a:pt x="317" y="0"/>
                  </a:cubicBezTo>
                  <a:close/>
                </a:path>
              </a:pathLst>
            </a:custGeom>
            <a:solidFill>
              <a:srgbClr val="263238"/>
            </a:solidFill>
            <a:ln w="12700" cap="flat">
              <a:noFill/>
              <a:miter lim="400000"/>
            </a:ln>
            <a:effectLst/>
          </p:spPr>
          <p:txBody>
            <a:bodyPr wrap="square" lIns="0" tIns="0" rIns="0" bIns="0" numCol="1" anchor="ctr">
              <a:noAutofit/>
            </a:bodyPr>
            <a:lstStyle/>
            <a:p>
              <a:pPr>
                <a:defRPr>
                  <a:latin typeface="+mn-lt"/>
                  <a:ea typeface="+mn-ea"/>
                  <a:cs typeface="+mn-cs"/>
                  <a:sym typeface="Arial"/>
                </a:defRPr>
              </a:pPr>
            </a:p>
          </p:txBody>
        </p:sp>
        <p:sp>
          <p:nvSpPr>
            <p:cNvPr id="875" name="Google Shape;1775;p42"/>
            <p:cNvSpPr/>
            <p:nvPr/>
          </p:nvSpPr>
          <p:spPr>
            <a:xfrm>
              <a:off x="2065498" y="3415629"/>
              <a:ext cx="13461" cy="12703"/>
            </a:xfrm>
            <a:custGeom>
              <a:avLst/>
              <a:gdLst/>
              <a:ahLst/>
              <a:cxnLst>
                <a:cxn ang="0">
                  <a:pos x="wd2" y="hd2"/>
                </a:cxn>
                <a:cxn ang="5400000">
                  <a:pos x="wd2" y="hd2"/>
                </a:cxn>
                <a:cxn ang="10800000">
                  <a:pos x="wd2" y="hd2"/>
                </a:cxn>
                <a:cxn ang="16200000">
                  <a:pos x="wd2" y="hd2"/>
                </a:cxn>
              </a:cxnLst>
              <a:rect l="0" t="0" r="r" b="b"/>
              <a:pathLst>
                <a:path w="20850" h="21600" fill="norm" stroke="1" extrusionOk="0">
                  <a:moveTo>
                    <a:pt x="993" y="0"/>
                  </a:moveTo>
                  <a:cubicBezTo>
                    <a:pt x="397" y="0"/>
                    <a:pt x="0" y="332"/>
                    <a:pt x="0" y="997"/>
                  </a:cubicBezTo>
                  <a:cubicBezTo>
                    <a:pt x="0" y="3822"/>
                    <a:pt x="4171" y="9305"/>
                    <a:pt x="9981" y="14954"/>
                  </a:cubicBezTo>
                  <a:cubicBezTo>
                    <a:pt x="14251" y="18942"/>
                    <a:pt x="18025" y="21600"/>
                    <a:pt x="19763" y="21600"/>
                  </a:cubicBezTo>
                  <a:cubicBezTo>
                    <a:pt x="20408" y="21600"/>
                    <a:pt x="20756" y="21268"/>
                    <a:pt x="20756" y="20437"/>
                  </a:cubicBezTo>
                  <a:cubicBezTo>
                    <a:pt x="21600" y="17612"/>
                    <a:pt x="16634" y="12129"/>
                    <a:pt x="10825" y="6646"/>
                  </a:cubicBezTo>
                  <a:cubicBezTo>
                    <a:pt x="6554" y="2492"/>
                    <a:pt x="2731" y="0"/>
                    <a:pt x="993" y="0"/>
                  </a:cubicBezTo>
                  <a:close/>
                </a:path>
              </a:pathLst>
            </a:custGeom>
            <a:solidFill>
              <a:srgbClr val="263238"/>
            </a:solidFill>
            <a:ln w="12700" cap="flat">
              <a:noFill/>
              <a:miter lim="400000"/>
            </a:ln>
            <a:effectLst/>
          </p:spPr>
          <p:txBody>
            <a:bodyPr wrap="square" lIns="0" tIns="0" rIns="0" bIns="0" numCol="1" anchor="ctr">
              <a:noAutofit/>
            </a:bodyPr>
            <a:lstStyle/>
            <a:p>
              <a:pPr>
                <a:defRPr>
                  <a:latin typeface="+mn-lt"/>
                  <a:ea typeface="+mn-ea"/>
                  <a:cs typeface="+mn-cs"/>
                  <a:sym typeface="Arial"/>
                </a:defRPr>
              </a:pPr>
            </a:p>
          </p:txBody>
        </p:sp>
        <p:sp>
          <p:nvSpPr>
            <p:cNvPr id="876" name="Google Shape;1776;p42"/>
            <p:cNvSpPr/>
            <p:nvPr/>
          </p:nvSpPr>
          <p:spPr>
            <a:xfrm>
              <a:off x="2063896" y="3403305"/>
              <a:ext cx="16140" cy="12703"/>
            </a:xfrm>
            <a:custGeom>
              <a:avLst/>
              <a:gdLst/>
              <a:ahLst/>
              <a:cxnLst>
                <a:cxn ang="0">
                  <a:pos x="wd2" y="hd2"/>
                </a:cxn>
                <a:cxn ang="5400000">
                  <a:pos x="wd2" y="hd2"/>
                </a:cxn>
                <a:cxn ang="10800000">
                  <a:pos x="wd2" y="hd2"/>
                </a:cxn>
                <a:cxn ang="16200000">
                  <a:pos x="wd2" y="hd2"/>
                </a:cxn>
              </a:cxnLst>
              <a:rect l="0" t="0" r="r" b="b"/>
              <a:pathLst>
                <a:path w="20994" h="21600" fill="norm" stroke="1" extrusionOk="0">
                  <a:moveTo>
                    <a:pt x="20933" y="0"/>
                  </a:moveTo>
                  <a:cubicBezTo>
                    <a:pt x="17430" y="1463"/>
                    <a:pt x="13260" y="4303"/>
                    <a:pt x="9758" y="8606"/>
                  </a:cubicBezTo>
                  <a:cubicBezTo>
                    <a:pt x="4212" y="14371"/>
                    <a:pt x="0" y="20137"/>
                    <a:pt x="0" y="21600"/>
                  </a:cubicBezTo>
                  <a:cubicBezTo>
                    <a:pt x="4212" y="20137"/>
                    <a:pt x="7673" y="17211"/>
                    <a:pt x="11175" y="12908"/>
                  </a:cubicBezTo>
                  <a:cubicBezTo>
                    <a:pt x="16721" y="7229"/>
                    <a:pt x="21600" y="1463"/>
                    <a:pt x="20933" y="0"/>
                  </a:cubicBezTo>
                  <a:close/>
                </a:path>
              </a:pathLst>
            </a:custGeom>
            <a:solidFill>
              <a:srgbClr val="263238"/>
            </a:solidFill>
            <a:ln w="12700" cap="flat">
              <a:noFill/>
              <a:miter lim="400000"/>
            </a:ln>
            <a:effectLst/>
          </p:spPr>
          <p:txBody>
            <a:bodyPr wrap="square" lIns="0" tIns="0" rIns="0" bIns="0" numCol="1" anchor="ctr">
              <a:noAutofit/>
            </a:bodyPr>
            <a:lstStyle/>
            <a:p>
              <a:pPr>
                <a:defRPr>
                  <a:latin typeface="+mn-lt"/>
                  <a:ea typeface="+mn-ea"/>
                  <a:cs typeface="+mn-cs"/>
                  <a:sym typeface="Arial"/>
                </a:defRPr>
              </a:pPr>
            </a:p>
          </p:txBody>
        </p:sp>
        <p:sp>
          <p:nvSpPr>
            <p:cNvPr id="877" name="Google Shape;1777;p42"/>
            <p:cNvSpPr/>
            <p:nvPr/>
          </p:nvSpPr>
          <p:spPr>
            <a:xfrm>
              <a:off x="2060691" y="3393128"/>
              <a:ext cx="17204" cy="12703"/>
            </a:xfrm>
            <a:custGeom>
              <a:avLst/>
              <a:gdLst/>
              <a:ahLst/>
              <a:cxnLst>
                <a:cxn ang="0">
                  <a:pos x="wd2" y="hd2"/>
                </a:cxn>
                <a:cxn ang="5400000">
                  <a:pos x="wd2" y="hd2"/>
                </a:cxn>
                <a:cxn ang="10800000">
                  <a:pos x="wd2" y="hd2"/>
                </a:cxn>
                <a:cxn ang="16200000">
                  <a:pos x="wd2" y="hd2"/>
                </a:cxn>
              </a:cxnLst>
              <a:rect l="0" t="0" r="r" b="b"/>
              <a:pathLst>
                <a:path w="21039" h="21600" fill="norm" stroke="1" extrusionOk="0">
                  <a:moveTo>
                    <a:pt x="20973" y="0"/>
                  </a:moveTo>
                  <a:cubicBezTo>
                    <a:pt x="13760" y="6792"/>
                    <a:pt x="6547" y="14740"/>
                    <a:pt x="0" y="21600"/>
                  </a:cubicBezTo>
                  <a:cubicBezTo>
                    <a:pt x="3920" y="21600"/>
                    <a:pt x="7879" y="19291"/>
                    <a:pt x="11800" y="14740"/>
                  </a:cubicBezTo>
                  <a:cubicBezTo>
                    <a:pt x="17680" y="7947"/>
                    <a:pt x="21600" y="1155"/>
                    <a:pt x="20973" y="0"/>
                  </a:cubicBezTo>
                  <a:close/>
                </a:path>
              </a:pathLst>
            </a:custGeom>
            <a:solidFill>
              <a:srgbClr val="263238"/>
            </a:solidFill>
            <a:ln w="12700" cap="flat">
              <a:noFill/>
              <a:miter lim="400000"/>
            </a:ln>
            <a:effectLst/>
          </p:spPr>
          <p:txBody>
            <a:bodyPr wrap="square" lIns="0" tIns="0" rIns="0" bIns="0" numCol="1" anchor="ctr">
              <a:noAutofit/>
            </a:bodyPr>
            <a:lstStyle/>
            <a:p>
              <a:pPr>
                <a:defRPr>
                  <a:latin typeface="+mn-lt"/>
                  <a:ea typeface="+mn-ea"/>
                  <a:cs typeface="+mn-cs"/>
                  <a:sym typeface="Arial"/>
                </a:defRPr>
              </a:pPr>
            </a:p>
          </p:txBody>
        </p:sp>
        <p:sp>
          <p:nvSpPr>
            <p:cNvPr id="878" name="Google Shape;1778;p42"/>
            <p:cNvSpPr/>
            <p:nvPr/>
          </p:nvSpPr>
          <p:spPr>
            <a:xfrm>
              <a:off x="2025007" y="3418966"/>
              <a:ext cx="33540" cy="14522"/>
            </a:xfrm>
            <a:custGeom>
              <a:avLst/>
              <a:gdLst/>
              <a:ahLst/>
              <a:cxnLst>
                <a:cxn ang="0">
                  <a:pos x="wd2" y="hd2"/>
                </a:cxn>
                <a:cxn ang="5400000">
                  <a:pos x="wd2" y="hd2"/>
                </a:cxn>
                <a:cxn ang="10800000">
                  <a:pos x="wd2" y="hd2"/>
                </a:cxn>
                <a:cxn ang="16200000">
                  <a:pos x="wd2" y="hd2"/>
                </a:cxn>
              </a:cxnLst>
              <a:rect l="0" t="0" r="r" b="b"/>
              <a:pathLst>
                <a:path w="21486" h="21600" fill="norm" stroke="1" extrusionOk="0">
                  <a:moveTo>
                    <a:pt x="10583" y="2956"/>
                  </a:moveTo>
                  <a:cubicBezTo>
                    <a:pt x="12370" y="2956"/>
                    <a:pt x="14115" y="3862"/>
                    <a:pt x="15655" y="5674"/>
                  </a:cubicBezTo>
                  <a:cubicBezTo>
                    <a:pt x="16989" y="7200"/>
                    <a:pt x="18345" y="9107"/>
                    <a:pt x="19494" y="11110"/>
                  </a:cubicBezTo>
                  <a:cubicBezTo>
                    <a:pt x="18324" y="12016"/>
                    <a:pt x="16702" y="13208"/>
                    <a:pt x="14628" y="14400"/>
                  </a:cubicBezTo>
                  <a:cubicBezTo>
                    <a:pt x="12226" y="16021"/>
                    <a:pt x="9824" y="17595"/>
                    <a:pt x="7421" y="17595"/>
                  </a:cubicBezTo>
                  <a:cubicBezTo>
                    <a:pt x="6046" y="18405"/>
                    <a:pt x="4670" y="18405"/>
                    <a:pt x="3315" y="18405"/>
                  </a:cubicBezTo>
                  <a:cubicBezTo>
                    <a:pt x="1939" y="17595"/>
                    <a:pt x="913" y="16021"/>
                    <a:pt x="1590" y="12826"/>
                  </a:cubicBezTo>
                  <a:cubicBezTo>
                    <a:pt x="3315" y="7248"/>
                    <a:pt x="6046" y="4053"/>
                    <a:pt x="8797" y="3290"/>
                  </a:cubicBezTo>
                  <a:cubicBezTo>
                    <a:pt x="9392" y="3052"/>
                    <a:pt x="9988" y="2956"/>
                    <a:pt x="10583" y="2956"/>
                  </a:cubicBezTo>
                  <a:close/>
                  <a:moveTo>
                    <a:pt x="10399" y="0"/>
                  </a:moveTo>
                  <a:cubicBezTo>
                    <a:pt x="6518" y="0"/>
                    <a:pt x="2699" y="3910"/>
                    <a:pt x="215" y="11253"/>
                  </a:cubicBezTo>
                  <a:cubicBezTo>
                    <a:pt x="-114" y="13637"/>
                    <a:pt x="-114" y="16832"/>
                    <a:pt x="564" y="18405"/>
                  </a:cubicBezTo>
                  <a:cubicBezTo>
                    <a:pt x="1241" y="19979"/>
                    <a:pt x="1939" y="20789"/>
                    <a:pt x="2966" y="21600"/>
                  </a:cubicBezTo>
                  <a:cubicBezTo>
                    <a:pt x="4670" y="21600"/>
                    <a:pt x="6046" y="21600"/>
                    <a:pt x="7770" y="20789"/>
                  </a:cubicBezTo>
                  <a:cubicBezTo>
                    <a:pt x="10173" y="19979"/>
                    <a:pt x="12575" y="18405"/>
                    <a:pt x="14977" y="16832"/>
                  </a:cubicBezTo>
                  <a:cubicBezTo>
                    <a:pt x="16764" y="15640"/>
                    <a:pt x="18365" y="13971"/>
                    <a:pt x="19926" y="11921"/>
                  </a:cubicBezTo>
                  <a:cubicBezTo>
                    <a:pt x="20377" y="12731"/>
                    <a:pt x="20788" y="13589"/>
                    <a:pt x="21137" y="14400"/>
                  </a:cubicBezTo>
                  <a:cubicBezTo>
                    <a:pt x="21137" y="14400"/>
                    <a:pt x="21137" y="13685"/>
                    <a:pt x="20234" y="11491"/>
                  </a:cubicBezTo>
                  <a:cubicBezTo>
                    <a:pt x="20644" y="10919"/>
                    <a:pt x="21075" y="10299"/>
                    <a:pt x="21486" y="9632"/>
                  </a:cubicBezTo>
                  <a:cubicBezTo>
                    <a:pt x="21342" y="9632"/>
                    <a:pt x="20829" y="10061"/>
                    <a:pt x="19967" y="10776"/>
                  </a:cubicBezTo>
                  <a:cubicBezTo>
                    <a:pt x="18940" y="7820"/>
                    <a:pt x="17646" y="5531"/>
                    <a:pt x="16353" y="3290"/>
                  </a:cubicBezTo>
                  <a:cubicBezTo>
                    <a:pt x="14464" y="1097"/>
                    <a:pt x="12411" y="0"/>
                    <a:pt x="10399" y="0"/>
                  </a:cubicBezTo>
                  <a:close/>
                </a:path>
              </a:pathLst>
            </a:custGeom>
            <a:solidFill>
              <a:srgbClr val="263238"/>
            </a:solidFill>
            <a:ln w="12700" cap="flat">
              <a:noFill/>
              <a:miter lim="400000"/>
            </a:ln>
            <a:effectLst/>
          </p:spPr>
          <p:txBody>
            <a:bodyPr wrap="square" lIns="0" tIns="0" rIns="0" bIns="0" numCol="1" anchor="ctr">
              <a:noAutofit/>
            </a:bodyPr>
            <a:lstStyle/>
            <a:p>
              <a:pPr>
                <a:defRPr>
                  <a:latin typeface="+mn-lt"/>
                  <a:ea typeface="+mn-ea"/>
                  <a:cs typeface="+mn-cs"/>
                  <a:sym typeface="Arial"/>
                </a:defRPr>
              </a:pPr>
            </a:p>
          </p:txBody>
        </p:sp>
        <p:sp>
          <p:nvSpPr>
            <p:cNvPr id="879" name="Google Shape;1779;p42"/>
            <p:cNvSpPr/>
            <p:nvPr/>
          </p:nvSpPr>
          <p:spPr>
            <a:xfrm>
              <a:off x="2050152" y="3403388"/>
              <a:ext cx="12703" cy="23656"/>
            </a:xfrm>
            <a:custGeom>
              <a:avLst/>
              <a:gdLst/>
              <a:ahLst/>
              <a:cxnLst>
                <a:cxn ang="0">
                  <a:pos x="wd2" y="hd2"/>
                </a:cxn>
                <a:cxn ang="5400000">
                  <a:pos x="wd2" y="hd2"/>
                </a:cxn>
                <a:cxn ang="10800000">
                  <a:pos x="wd2" y="hd2"/>
                </a:cxn>
                <a:cxn ang="16200000">
                  <a:pos x="wd2" y="hd2"/>
                </a:cxn>
              </a:cxnLst>
              <a:rect l="0" t="0" r="r" b="b"/>
              <a:pathLst>
                <a:path w="21273" h="21600" fill="norm" stroke="1" extrusionOk="0">
                  <a:moveTo>
                    <a:pt x="12974" y="0"/>
                  </a:moveTo>
                  <a:cubicBezTo>
                    <a:pt x="12504" y="0"/>
                    <a:pt x="11974" y="29"/>
                    <a:pt x="11444" y="88"/>
                  </a:cubicBezTo>
                  <a:cubicBezTo>
                    <a:pt x="4558" y="2049"/>
                    <a:pt x="615" y="4976"/>
                    <a:pt x="615" y="8400"/>
                  </a:cubicBezTo>
                  <a:cubicBezTo>
                    <a:pt x="-327" y="10859"/>
                    <a:pt x="-327" y="13785"/>
                    <a:pt x="1615" y="16244"/>
                  </a:cubicBezTo>
                  <a:cubicBezTo>
                    <a:pt x="2616" y="18176"/>
                    <a:pt x="5559" y="20634"/>
                    <a:pt x="9502" y="21600"/>
                  </a:cubicBezTo>
                  <a:cubicBezTo>
                    <a:pt x="7501" y="19639"/>
                    <a:pt x="5559" y="17707"/>
                    <a:pt x="4558" y="15746"/>
                  </a:cubicBezTo>
                  <a:cubicBezTo>
                    <a:pt x="2616" y="13288"/>
                    <a:pt x="2616" y="10859"/>
                    <a:pt x="3557" y="8898"/>
                  </a:cubicBezTo>
                  <a:cubicBezTo>
                    <a:pt x="4558" y="6439"/>
                    <a:pt x="7501" y="3015"/>
                    <a:pt x="12445" y="2049"/>
                  </a:cubicBezTo>
                  <a:cubicBezTo>
                    <a:pt x="12739" y="2020"/>
                    <a:pt x="13033" y="1990"/>
                    <a:pt x="13327" y="1990"/>
                  </a:cubicBezTo>
                  <a:cubicBezTo>
                    <a:pt x="17447" y="1990"/>
                    <a:pt x="18330" y="5151"/>
                    <a:pt x="18330" y="7434"/>
                  </a:cubicBezTo>
                  <a:cubicBezTo>
                    <a:pt x="17330" y="9863"/>
                    <a:pt x="16388" y="12322"/>
                    <a:pt x="15387" y="14751"/>
                  </a:cubicBezTo>
                  <a:cubicBezTo>
                    <a:pt x="13386" y="18673"/>
                    <a:pt x="10444" y="21132"/>
                    <a:pt x="11444" y="21132"/>
                  </a:cubicBezTo>
                  <a:cubicBezTo>
                    <a:pt x="14387" y="19639"/>
                    <a:pt x="16388" y="17707"/>
                    <a:pt x="18330" y="15249"/>
                  </a:cubicBezTo>
                  <a:cubicBezTo>
                    <a:pt x="19331" y="12820"/>
                    <a:pt x="20272" y="10361"/>
                    <a:pt x="21273" y="7902"/>
                  </a:cubicBezTo>
                  <a:cubicBezTo>
                    <a:pt x="21273" y="6439"/>
                    <a:pt x="21273" y="4507"/>
                    <a:pt x="20272" y="3015"/>
                  </a:cubicBezTo>
                  <a:cubicBezTo>
                    <a:pt x="19448" y="1317"/>
                    <a:pt x="16388" y="0"/>
                    <a:pt x="12974" y="0"/>
                  </a:cubicBezTo>
                  <a:close/>
                </a:path>
              </a:pathLst>
            </a:custGeom>
            <a:solidFill>
              <a:srgbClr val="263238"/>
            </a:solidFill>
            <a:ln w="12700" cap="flat">
              <a:noFill/>
              <a:miter lim="400000"/>
            </a:ln>
            <a:effectLst/>
          </p:spPr>
          <p:txBody>
            <a:bodyPr wrap="square" lIns="0" tIns="0" rIns="0" bIns="0" numCol="1" anchor="ctr">
              <a:noAutofit/>
            </a:bodyPr>
            <a:lstStyle/>
            <a:p>
              <a:pPr>
                <a:defRPr>
                  <a:latin typeface="+mn-lt"/>
                  <a:ea typeface="+mn-ea"/>
                  <a:cs typeface="+mn-cs"/>
                  <a:sym typeface="Arial"/>
                </a:defRPr>
              </a:pPr>
            </a:p>
          </p:txBody>
        </p:sp>
        <p:sp>
          <p:nvSpPr>
            <p:cNvPr id="880" name="Google Shape;1780;p42"/>
            <p:cNvSpPr/>
            <p:nvPr/>
          </p:nvSpPr>
          <p:spPr>
            <a:xfrm>
              <a:off x="2178457" y="3338166"/>
              <a:ext cx="38065" cy="69071"/>
            </a:xfrm>
            <a:custGeom>
              <a:avLst/>
              <a:gdLst/>
              <a:ahLst/>
              <a:cxnLst>
                <a:cxn ang="0">
                  <a:pos x="wd2" y="hd2"/>
                </a:cxn>
                <a:cxn ang="5400000">
                  <a:pos x="wd2" y="hd2"/>
                </a:cxn>
                <a:cxn ang="10800000">
                  <a:pos x="wd2" y="hd2"/>
                </a:cxn>
                <a:cxn ang="16200000">
                  <a:pos x="wd2" y="hd2"/>
                </a:cxn>
              </a:cxnLst>
              <a:rect l="0" t="0" r="r" b="b"/>
              <a:pathLst>
                <a:path w="20197" h="21600" fill="norm" stroke="1" extrusionOk="0">
                  <a:moveTo>
                    <a:pt x="20197" y="0"/>
                  </a:moveTo>
                  <a:cubicBezTo>
                    <a:pt x="19636" y="0"/>
                    <a:pt x="19057" y="160"/>
                    <a:pt x="18496" y="331"/>
                  </a:cubicBezTo>
                  <a:cubicBezTo>
                    <a:pt x="16795" y="501"/>
                    <a:pt x="15367" y="1002"/>
                    <a:pt x="13955" y="1503"/>
                  </a:cubicBezTo>
                  <a:cubicBezTo>
                    <a:pt x="4006" y="4691"/>
                    <a:pt x="-1403" y="11216"/>
                    <a:pt x="315" y="17751"/>
                  </a:cubicBezTo>
                  <a:cubicBezTo>
                    <a:pt x="587" y="18753"/>
                    <a:pt x="876" y="19756"/>
                    <a:pt x="1437" y="20598"/>
                  </a:cubicBezTo>
                  <a:cubicBezTo>
                    <a:pt x="1726" y="20928"/>
                    <a:pt x="2016" y="21269"/>
                    <a:pt x="2305" y="21600"/>
                  </a:cubicBezTo>
                  <a:cubicBezTo>
                    <a:pt x="2577" y="21600"/>
                    <a:pt x="1437" y="20097"/>
                    <a:pt x="1165" y="17751"/>
                  </a:cubicBezTo>
                  <a:cubicBezTo>
                    <a:pt x="26" y="11386"/>
                    <a:pt x="5145" y="5192"/>
                    <a:pt x="14227" y="1844"/>
                  </a:cubicBezTo>
                  <a:cubicBezTo>
                    <a:pt x="17646" y="501"/>
                    <a:pt x="20197" y="160"/>
                    <a:pt x="20197" y="0"/>
                  </a:cubicBezTo>
                  <a:close/>
                </a:path>
              </a:pathLst>
            </a:custGeom>
            <a:solidFill>
              <a:srgbClr val="263238"/>
            </a:solidFill>
            <a:ln w="12700" cap="flat">
              <a:noFill/>
              <a:miter lim="400000"/>
            </a:ln>
            <a:effectLst/>
          </p:spPr>
          <p:txBody>
            <a:bodyPr wrap="square" lIns="0" tIns="0" rIns="0" bIns="0" numCol="1" anchor="ctr">
              <a:noAutofit/>
            </a:bodyPr>
            <a:lstStyle/>
            <a:p>
              <a:pPr>
                <a:defRPr>
                  <a:latin typeface="+mn-lt"/>
                  <a:ea typeface="+mn-ea"/>
                  <a:cs typeface="+mn-cs"/>
                  <a:sym typeface="Arial"/>
                </a:defRPr>
              </a:pPr>
            </a:p>
          </p:txBody>
        </p:sp>
        <p:sp>
          <p:nvSpPr>
            <p:cNvPr id="881" name="Google Shape;1781;p42"/>
            <p:cNvSpPr/>
            <p:nvPr/>
          </p:nvSpPr>
          <p:spPr>
            <a:xfrm>
              <a:off x="2170463" y="3282464"/>
              <a:ext cx="30547" cy="6211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6437" y="7445"/>
                    <a:pt x="13644" y="14523"/>
                    <a:pt x="21600" y="21600"/>
                  </a:cubicBezTo>
                  <a:cubicBezTo>
                    <a:pt x="18563" y="17877"/>
                    <a:pt x="15163" y="14155"/>
                    <a:pt x="11378" y="10611"/>
                  </a:cubicBezTo>
                  <a:cubicBezTo>
                    <a:pt x="7956" y="6888"/>
                    <a:pt x="4170" y="3355"/>
                    <a:pt x="0" y="0"/>
                  </a:cubicBezTo>
                  <a:close/>
                </a:path>
              </a:pathLst>
            </a:custGeom>
            <a:solidFill>
              <a:srgbClr val="263238"/>
            </a:solidFill>
            <a:ln w="12700" cap="flat">
              <a:noFill/>
              <a:miter lim="400000"/>
            </a:ln>
            <a:effectLst/>
          </p:spPr>
          <p:txBody>
            <a:bodyPr wrap="square" lIns="0" tIns="0" rIns="0" bIns="0" numCol="1" anchor="ctr">
              <a:noAutofit/>
            </a:bodyPr>
            <a:lstStyle/>
            <a:p>
              <a:pPr>
                <a:defRPr>
                  <a:latin typeface="+mn-lt"/>
                  <a:ea typeface="+mn-ea"/>
                  <a:cs typeface="+mn-cs"/>
                  <a:sym typeface="Arial"/>
                </a:defRPr>
              </a:pPr>
            </a:p>
          </p:txBody>
        </p:sp>
        <p:sp>
          <p:nvSpPr>
            <p:cNvPr id="882" name="Google Shape;1782;p42"/>
            <p:cNvSpPr/>
            <p:nvPr/>
          </p:nvSpPr>
          <p:spPr>
            <a:xfrm>
              <a:off x="2112099" y="3402395"/>
              <a:ext cx="44456" cy="2198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569" y="0"/>
                  </a:moveTo>
                  <a:cubicBezTo>
                    <a:pt x="21164" y="0"/>
                    <a:pt x="16632" y="5038"/>
                    <a:pt x="10932" y="11083"/>
                  </a:cubicBezTo>
                  <a:cubicBezTo>
                    <a:pt x="4937" y="16845"/>
                    <a:pt x="0" y="21065"/>
                    <a:pt x="0" y="21600"/>
                  </a:cubicBezTo>
                  <a:cubicBezTo>
                    <a:pt x="7802" y="16845"/>
                    <a:pt x="15090" y="10013"/>
                    <a:pt x="21600" y="31"/>
                  </a:cubicBezTo>
                  <a:cubicBezTo>
                    <a:pt x="21600" y="0"/>
                    <a:pt x="21584" y="0"/>
                    <a:pt x="21569" y="0"/>
                  </a:cubicBezTo>
                  <a:close/>
                </a:path>
              </a:pathLst>
            </a:custGeom>
            <a:solidFill>
              <a:srgbClr val="263238"/>
            </a:solidFill>
            <a:ln w="12700" cap="flat">
              <a:noFill/>
              <a:miter lim="400000"/>
            </a:ln>
            <a:effectLst/>
          </p:spPr>
          <p:txBody>
            <a:bodyPr wrap="square" lIns="0" tIns="0" rIns="0" bIns="0" numCol="1" anchor="ctr">
              <a:noAutofit/>
            </a:bodyPr>
            <a:lstStyle/>
            <a:p>
              <a:pPr>
                <a:defRPr>
                  <a:latin typeface="+mn-lt"/>
                  <a:ea typeface="+mn-ea"/>
                  <a:cs typeface="+mn-cs"/>
                  <a:sym typeface="Arial"/>
                </a:defRPr>
              </a:pPr>
            </a:p>
          </p:txBody>
        </p:sp>
        <p:sp>
          <p:nvSpPr>
            <p:cNvPr id="883" name="Google Shape;1783;p42"/>
            <p:cNvSpPr/>
            <p:nvPr/>
          </p:nvSpPr>
          <p:spPr>
            <a:xfrm>
              <a:off x="2179763" y="3387232"/>
              <a:ext cx="12703" cy="12703"/>
            </a:xfrm>
            <a:custGeom>
              <a:avLst/>
              <a:gdLst/>
              <a:ahLst/>
              <a:cxnLst>
                <a:cxn ang="0">
                  <a:pos x="wd2" y="hd2"/>
                </a:cxn>
                <a:cxn ang="5400000">
                  <a:pos x="wd2" y="hd2"/>
                </a:cxn>
                <a:cxn ang="10800000">
                  <a:pos x="wd2" y="hd2"/>
                </a:cxn>
                <a:cxn ang="16200000">
                  <a:pos x="wd2" y="hd2"/>
                </a:cxn>
              </a:cxnLst>
              <a:rect l="0" t="0" r="r" b="b"/>
              <a:pathLst>
                <a:path w="19172" h="21600" fill="norm" stroke="1" extrusionOk="0">
                  <a:moveTo>
                    <a:pt x="11571" y="0"/>
                  </a:moveTo>
                  <a:cubicBezTo>
                    <a:pt x="6943" y="0"/>
                    <a:pt x="0" y="4226"/>
                    <a:pt x="0" y="10263"/>
                  </a:cubicBezTo>
                  <a:cubicBezTo>
                    <a:pt x="0" y="16368"/>
                    <a:pt x="10800" y="21600"/>
                    <a:pt x="15943" y="21600"/>
                  </a:cubicBezTo>
                  <a:cubicBezTo>
                    <a:pt x="16457" y="21600"/>
                    <a:pt x="16971" y="21533"/>
                    <a:pt x="17229" y="21466"/>
                  </a:cubicBezTo>
                  <a:cubicBezTo>
                    <a:pt x="21600" y="21466"/>
                    <a:pt x="17229" y="16971"/>
                    <a:pt x="17229" y="10263"/>
                  </a:cubicBezTo>
                  <a:cubicBezTo>
                    <a:pt x="17229" y="4629"/>
                    <a:pt x="17229" y="134"/>
                    <a:pt x="13114" y="134"/>
                  </a:cubicBezTo>
                  <a:cubicBezTo>
                    <a:pt x="12600" y="67"/>
                    <a:pt x="12086" y="0"/>
                    <a:pt x="11571" y="0"/>
                  </a:cubicBezTo>
                  <a:close/>
                </a:path>
              </a:pathLst>
            </a:custGeom>
            <a:solidFill>
              <a:srgbClr val="263238"/>
            </a:solidFill>
            <a:ln w="12700" cap="flat">
              <a:noFill/>
              <a:miter lim="400000"/>
            </a:ln>
            <a:effectLst/>
          </p:spPr>
          <p:txBody>
            <a:bodyPr wrap="square" lIns="0" tIns="0" rIns="0" bIns="0" numCol="1" anchor="ctr">
              <a:noAutofit/>
            </a:bodyPr>
            <a:lstStyle/>
            <a:p>
              <a:pPr>
                <a:defRPr>
                  <a:latin typeface="+mn-lt"/>
                  <a:ea typeface="+mn-ea"/>
                  <a:cs typeface="+mn-cs"/>
                  <a:sym typeface="Arial"/>
                </a:defRPr>
              </a:pPr>
            </a:p>
          </p:txBody>
        </p:sp>
        <p:sp>
          <p:nvSpPr>
            <p:cNvPr id="884" name="Google Shape;1784;p42"/>
            <p:cNvSpPr/>
            <p:nvPr/>
          </p:nvSpPr>
          <p:spPr>
            <a:xfrm>
              <a:off x="2183407" y="3366655"/>
              <a:ext cx="12703" cy="12703"/>
            </a:xfrm>
            <a:custGeom>
              <a:avLst/>
              <a:gdLst/>
              <a:ahLst/>
              <a:cxnLst>
                <a:cxn ang="0">
                  <a:pos x="wd2" y="hd2"/>
                </a:cxn>
                <a:cxn ang="5400000">
                  <a:pos x="wd2" y="hd2"/>
                </a:cxn>
                <a:cxn ang="10800000">
                  <a:pos x="wd2" y="hd2"/>
                </a:cxn>
                <a:cxn ang="16200000">
                  <a:pos x="wd2" y="hd2"/>
                </a:cxn>
              </a:cxnLst>
              <a:rect l="0" t="0" r="r" b="b"/>
              <a:pathLst>
                <a:path w="18394" h="21600" fill="norm" stroke="1" extrusionOk="0">
                  <a:moveTo>
                    <a:pt x="17259" y="0"/>
                  </a:moveTo>
                  <a:cubicBezTo>
                    <a:pt x="14518" y="0"/>
                    <a:pt x="9199" y="4000"/>
                    <a:pt x="3718" y="10720"/>
                  </a:cubicBezTo>
                  <a:cubicBezTo>
                    <a:pt x="1139" y="16080"/>
                    <a:pt x="-1601" y="21360"/>
                    <a:pt x="1139" y="21360"/>
                  </a:cubicBezTo>
                  <a:cubicBezTo>
                    <a:pt x="1300" y="21520"/>
                    <a:pt x="1623" y="21600"/>
                    <a:pt x="1945" y="21600"/>
                  </a:cubicBezTo>
                  <a:cubicBezTo>
                    <a:pt x="4847" y="21600"/>
                    <a:pt x="9683" y="16800"/>
                    <a:pt x="14518" y="12000"/>
                  </a:cubicBezTo>
                  <a:cubicBezTo>
                    <a:pt x="17259" y="5360"/>
                    <a:pt x="19999" y="1360"/>
                    <a:pt x="17259" y="0"/>
                  </a:cubicBezTo>
                  <a:close/>
                </a:path>
              </a:pathLst>
            </a:custGeom>
            <a:solidFill>
              <a:srgbClr val="263238"/>
            </a:solidFill>
            <a:ln w="12700" cap="flat">
              <a:noFill/>
              <a:miter lim="400000"/>
            </a:ln>
            <a:effectLst/>
          </p:spPr>
          <p:txBody>
            <a:bodyPr wrap="square" lIns="0" tIns="0" rIns="0" bIns="0" numCol="1" anchor="ctr">
              <a:noAutofit/>
            </a:bodyPr>
            <a:lstStyle/>
            <a:p>
              <a:pPr>
                <a:defRPr>
                  <a:latin typeface="+mn-lt"/>
                  <a:ea typeface="+mn-ea"/>
                  <a:cs typeface="+mn-cs"/>
                  <a:sym typeface="Arial"/>
                </a:defRPr>
              </a:pPr>
            </a:p>
          </p:txBody>
        </p:sp>
        <p:sp>
          <p:nvSpPr>
            <p:cNvPr id="885" name="Google Shape;1785;p42"/>
            <p:cNvSpPr/>
            <p:nvPr/>
          </p:nvSpPr>
          <p:spPr>
            <a:xfrm>
              <a:off x="2194242" y="3351736"/>
              <a:ext cx="12702" cy="12703"/>
            </a:xfrm>
            <a:custGeom>
              <a:avLst/>
              <a:gdLst/>
              <a:ahLst/>
              <a:cxnLst>
                <a:cxn ang="0">
                  <a:pos x="wd2" y="hd2"/>
                </a:cxn>
                <a:cxn ang="5400000">
                  <a:pos x="wd2" y="hd2"/>
                </a:cxn>
                <a:cxn ang="10800000">
                  <a:pos x="wd2" y="hd2"/>
                </a:cxn>
                <a:cxn ang="16200000">
                  <a:pos x="wd2" y="hd2"/>
                </a:cxn>
              </a:cxnLst>
              <a:rect l="0" t="0" r="r" b="b"/>
              <a:pathLst>
                <a:path w="20854" h="21600" fill="norm" stroke="1" extrusionOk="0">
                  <a:moveTo>
                    <a:pt x="18639" y="0"/>
                  </a:moveTo>
                  <a:cubicBezTo>
                    <a:pt x="15869" y="0"/>
                    <a:pt x="11069" y="1427"/>
                    <a:pt x="7008" y="5709"/>
                  </a:cubicBezTo>
                  <a:cubicBezTo>
                    <a:pt x="-746" y="13607"/>
                    <a:pt x="-746" y="21600"/>
                    <a:pt x="823" y="21600"/>
                  </a:cubicBezTo>
                  <a:cubicBezTo>
                    <a:pt x="2300" y="21600"/>
                    <a:pt x="5439" y="16842"/>
                    <a:pt x="10054" y="10467"/>
                  </a:cubicBezTo>
                  <a:cubicBezTo>
                    <a:pt x="16239" y="5709"/>
                    <a:pt x="20854" y="2474"/>
                    <a:pt x="20854" y="952"/>
                  </a:cubicBezTo>
                  <a:cubicBezTo>
                    <a:pt x="20854" y="381"/>
                    <a:pt x="20023" y="0"/>
                    <a:pt x="18639" y="0"/>
                  </a:cubicBezTo>
                  <a:close/>
                </a:path>
              </a:pathLst>
            </a:custGeom>
            <a:solidFill>
              <a:srgbClr val="263238"/>
            </a:solidFill>
            <a:ln w="12700" cap="flat">
              <a:noFill/>
              <a:miter lim="400000"/>
            </a:ln>
            <a:effectLst/>
          </p:spPr>
          <p:txBody>
            <a:bodyPr wrap="square" lIns="0" tIns="0" rIns="0" bIns="0" numCol="1" anchor="ctr">
              <a:noAutofit/>
            </a:bodyPr>
            <a:lstStyle/>
            <a:p>
              <a:pPr>
                <a:defRPr>
                  <a:latin typeface="+mn-lt"/>
                  <a:ea typeface="+mn-ea"/>
                  <a:cs typeface="+mn-cs"/>
                  <a:sym typeface="Arial"/>
                </a:defRPr>
              </a:pPr>
            </a:p>
          </p:txBody>
        </p:sp>
        <p:sp>
          <p:nvSpPr>
            <p:cNvPr id="886" name="Google Shape;1786;p42"/>
            <p:cNvSpPr/>
            <p:nvPr/>
          </p:nvSpPr>
          <p:spPr>
            <a:xfrm>
              <a:off x="2206153" y="3341721"/>
              <a:ext cx="12703" cy="12703"/>
            </a:xfrm>
            <a:custGeom>
              <a:avLst/>
              <a:gdLst/>
              <a:ahLst/>
              <a:cxnLst>
                <a:cxn ang="0">
                  <a:pos x="wd2" y="hd2"/>
                </a:cxn>
                <a:cxn ang="5400000">
                  <a:pos x="wd2" y="hd2"/>
                </a:cxn>
                <a:cxn ang="10800000">
                  <a:pos x="wd2" y="hd2"/>
                </a:cxn>
                <a:cxn ang="16200000">
                  <a:pos x="wd2" y="hd2"/>
                </a:cxn>
              </a:cxnLst>
              <a:rect l="0" t="0" r="r" b="b"/>
              <a:pathLst>
                <a:path w="18710" h="21600" fill="norm" stroke="1" extrusionOk="0">
                  <a:moveTo>
                    <a:pt x="15442" y="0"/>
                  </a:moveTo>
                  <a:cubicBezTo>
                    <a:pt x="12850" y="0"/>
                    <a:pt x="9250" y="2492"/>
                    <a:pt x="5794" y="6646"/>
                  </a:cubicBezTo>
                  <a:cubicBezTo>
                    <a:pt x="898" y="12129"/>
                    <a:pt x="-1406" y="20437"/>
                    <a:pt x="898" y="20437"/>
                  </a:cubicBezTo>
                  <a:cubicBezTo>
                    <a:pt x="1618" y="21268"/>
                    <a:pt x="2482" y="21600"/>
                    <a:pt x="3346" y="21600"/>
                  </a:cubicBezTo>
                  <a:cubicBezTo>
                    <a:pt x="5938" y="21600"/>
                    <a:pt x="9394" y="18942"/>
                    <a:pt x="12994" y="14954"/>
                  </a:cubicBezTo>
                  <a:cubicBezTo>
                    <a:pt x="17746" y="9305"/>
                    <a:pt x="20194" y="3822"/>
                    <a:pt x="17746" y="997"/>
                  </a:cubicBezTo>
                  <a:cubicBezTo>
                    <a:pt x="17170" y="332"/>
                    <a:pt x="16306" y="0"/>
                    <a:pt x="15442" y="0"/>
                  </a:cubicBezTo>
                  <a:close/>
                </a:path>
              </a:pathLst>
            </a:custGeom>
            <a:solidFill>
              <a:srgbClr val="263238"/>
            </a:solidFill>
            <a:ln w="12700" cap="flat">
              <a:noFill/>
              <a:miter lim="400000"/>
            </a:ln>
            <a:effectLst/>
          </p:spPr>
          <p:txBody>
            <a:bodyPr wrap="square" lIns="0" tIns="0" rIns="0" bIns="0" numCol="1" anchor="ctr">
              <a:noAutofit/>
            </a:bodyPr>
            <a:lstStyle/>
            <a:p>
              <a:pPr>
                <a:defRPr>
                  <a:latin typeface="+mn-lt"/>
                  <a:ea typeface="+mn-ea"/>
                  <a:cs typeface="+mn-cs"/>
                  <a:sym typeface="Arial"/>
                </a:defRPr>
              </a:pPr>
            </a:p>
          </p:txBody>
        </p:sp>
        <p:sp>
          <p:nvSpPr>
            <p:cNvPr id="887" name="Google Shape;1787;p42"/>
            <p:cNvSpPr/>
            <p:nvPr/>
          </p:nvSpPr>
          <p:spPr>
            <a:xfrm>
              <a:off x="1439498" y="1682912"/>
              <a:ext cx="806478" cy="173663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0" y="0"/>
                    <a:pt x="1506" y="9151"/>
                    <a:pt x="3055" y="11749"/>
                  </a:cubicBezTo>
                  <a:lnTo>
                    <a:pt x="14959" y="21600"/>
                  </a:lnTo>
                  <a:lnTo>
                    <a:pt x="21600" y="20168"/>
                  </a:lnTo>
                  <a:lnTo>
                    <a:pt x="12019" y="10257"/>
                  </a:lnTo>
                  <a:cubicBezTo>
                    <a:pt x="9939" y="6874"/>
                    <a:pt x="8620" y="300"/>
                    <a:pt x="8620" y="300"/>
                  </a:cubicBezTo>
                  <a:lnTo>
                    <a:pt x="0" y="0"/>
                  </a:lnTo>
                  <a:close/>
                </a:path>
              </a:pathLst>
            </a:custGeom>
            <a:solidFill>
              <a:srgbClr val="263238"/>
            </a:solidFill>
            <a:ln w="12700" cap="flat">
              <a:noFill/>
              <a:miter lim="400000"/>
            </a:ln>
            <a:effectLst/>
          </p:spPr>
          <p:txBody>
            <a:bodyPr wrap="square" lIns="0" tIns="0" rIns="0" bIns="0" numCol="1" anchor="ctr">
              <a:noAutofit/>
            </a:bodyPr>
            <a:lstStyle/>
            <a:p>
              <a:pPr>
                <a:defRPr>
                  <a:latin typeface="+mn-lt"/>
                  <a:ea typeface="+mn-ea"/>
                  <a:cs typeface="+mn-cs"/>
                  <a:sym typeface="Arial"/>
                </a:defRPr>
              </a:pPr>
            </a:p>
          </p:txBody>
        </p:sp>
        <p:sp>
          <p:nvSpPr>
            <p:cNvPr id="888" name="Google Shape;1788;p42"/>
            <p:cNvSpPr/>
            <p:nvPr/>
          </p:nvSpPr>
          <p:spPr>
            <a:xfrm>
              <a:off x="1958932" y="3225158"/>
              <a:ext cx="251180" cy="11676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cubicBezTo>
                    <a:pt x="21322" y="101"/>
                    <a:pt x="20999" y="397"/>
                    <a:pt x="20724" y="694"/>
                  </a:cubicBezTo>
                  <a:cubicBezTo>
                    <a:pt x="20172" y="1192"/>
                    <a:pt x="19343" y="1885"/>
                    <a:pt x="18375" y="2876"/>
                  </a:cubicBezTo>
                  <a:cubicBezTo>
                    <a:pt x="16396" y="4660"/>
                    <a:pt x="13679" y="7334"/>
                    <a:pt x="10686" y="10305"/>
                  </a:cubicBezTo>
                  <a:cubicBezTo>
                    <a:pt x="7692" y="13275"/>
                    <a:pt x="5022" y="16050"/>
                    <a:pt x="3087" y="18131"/>
                  </a:cubicBezTo>
                  <a:cubicBezTo>
                    <a:pt x="2119" y="19122"/>
                    <a:pt x="1337" y="20011"/>
                    <a:pt x="783" y="20610"/>
                  </a:cubicBezTo>
                  <a:cubicBezTo>
                    <a:pt x="507" y="20906"/>
                    <a:pt x="232" y="21203"/>
                    <a:pt x="0" y="21600"/>
                  </a:cubicBezTo>
                  <a:cubicBezTo>
                    <a:pt x="322" y="21499"/>
                    <a:pt x="601" y="21304"/>
                    <a:pt x="876" y="21001"/>
                  </a:cubicBezTo>
                  <a:cubicBezTo>
                    <a:pt x="1428" y="20509"/>
                    <a:pt x="2257" y="19715"/>
                    <a:pt x="3225" y="18825"/>
                  </a:cubicBezTo>
                  <a:cubicBezTo>
                    <a:pt x="5204" y="16940"/>
                    <a:pt x="7921" y="14266"/>
                    <a:pt x="10914" y="11295"/>
                  </a:cubicBezTo>
                  <a:cubicBezTo>
                    <a:pt x="13908" y="8325"/>
                    <a:pt x="16578" y="5550"/>
                    <a:pt x="18513" y="3569"/>
                  </a:cubicBezTo>
                  <a:cubicBezTo>
                    <a:pt x="19481" y="2478"/>
                    <a:pt x="20263" y="1684"/>
                    <a:pt x="20817" y="1091"/>
                  </a:cubicBezTo>
                  <a:cubicBezTo>
                    <a:pt x="21093" y="795"/>
                    <a:pt x="21368" y="397"/>
                    <a:pt x="21600" y="0"/>
                  </a:cubicBezTo>
                  <a:close/>
                </a:path>
              </a:pathLst>
            </a:custGeom>
            <a:solidFill>
              <a:srgbClr val="455A64"/>
            </a:solidFill>
            <a:ln w="12700" cap="flat">
              <a:noFill/>
              <a:miter lim="400000"/>
            </a:ln>
            <a:effectLst/>
          </p:spPr>
          <p:txBody>
            <a:bodyPr wrap="square" lIns="0" tIns="0" rIns="0" bIns="0" numCol="1" anchor="ctr">
              <a:noAutofit/>
            </a:bodyPr>
            <a:lstStyle/>
            <a:p>
              <a:pPr>
                <a:defRPr>
                  <a:latin typeface="+mn-lt"/>
                  <a:ea typeface="+mn-ea"/>
                  <a:cs typeface="+mn-cs"/>
                  <a:sym typeface="Arial"/>
                </a:defRPr>
              </a:pPr>
            </a:p>
          </p:txBody>
        </p:sp>
        <p:sp>
          <p:nvSpPr>
            <p:cNvPr id="889" name="Google Shape;1789;p42"/>
            <p:cNvSpPr/>
            <p:nvPr/>
          </p:nvSpPr>
          <p:spPr>
            <a:xfrm>
              <a:off x="741191" y="1386770"/>
              <a:ext cx="1202656" cy="2047774"/>
            </a:xfrm>
            <a:custGeom>
              <a:avLst/>
              <a:gdLst/>
              <a:ahLst/>
              <a:cxnLst>
                <a:cxn ang="0">
                  <a:pos x="wd2" y="hd2"/>
                </a:cxn>
                <a:cxn ang="5400000">
                  <a:pos x="wd2" y="hd2"/>
                </a:cxn>
                <a:cxn ang="10800000">
                  <a:pos x="wd2" y="hd2"/>
                </a:cxn>
                <a:cxn ang="16200000">
                  <a:pos x="wd2" y="hd2"/>
                </a:cxn>
              </a:cxnLst>
              <a:rect l="0" t="0" r="r" b="b"/>
              <a:pathLst>
                <a:path w="20972" h="21600" fill="norm" stroke="1" extrusionOk="0">
                  <a:moveTo>
                    <a:pt x="20349" y="0"/>
                  </a:moveTo>
                  <a:lnTo>
                    <a:pt x="11701" y="1988"/>
                  </a:lnTo>
                  <a:lnTo>
                    <a:pt x="6136" y="10602"/>
                  </a:lnTo>
                  <a:lnTo>
                    <a:pt x="0" y="20148"/>
                  </a:lnTo>
                  <a:lnTo>
                    <a:pt x="4193" y="21600"/>
                  </a:lnTo>
                  <a:cubicBezTo>
                    <a:pt x="4193" y="21600"/>
                    <a:pt x="10730" y="14104"/>
                    <a:pt x="12504" y="11822"/>
                  </a:cubicBezTo>
                  <a:cubicBezTo>
                    <a:pt x="13363" y="10715"/>
                    <a:pt x="16464" y="6484"/>
                    <a:pt x="19518" y="4304"/>
                  </a:cubicBezTo>
                  <a:cubicBezTo>
                    <a:pt x="19518" y="4304"/>
                    <a:pt x="20386" y="3553"/>
                    <a:pt x="20498" y="3418"/>
                  </a:cubicBezTo>
                  <a:cubicBezTo>
                    <a:pt x="21600" y="2056"/>
                    <a:pt x="20451" y="0"/>
                    <a:pt x="20349" y="0"/>
                  </a:cubicBezTo>
                  <a:close/>
                </a:path>
              </a:pathLst>
            </a:custGeom>
            <a:solidFill>
              <a:srgbClr val="263238"/>
            </a:solidFill>
            <a:ln w="12700" cap="flat">
              <a:noFill/>
              <a:miter lim="400000"/>
            </a:ln>
            <a:effectLst/>
          </p:spPr>
          <p:txBody>
            <a:bodyPr wrap="square" lIns="0" tIns="0" rIns="0" bIns="0" numCol="1" anchor="ctr">
              <a:noAutofit/>
            </a:bodyPr>
            <a:lstStyle/>
            <a:p>
              <a:pPr>
                <a:defRPr>
                  <a:latin typeface="+mn-lt"/>
                  <a:ea typeface="+mn-ea"/>
                  <a:cs typeface="+mn-cs"/>
                  <a:sym typeface="Arial"/>
                </a:defRPr>
              </a:pPr>
            </a:p>
          </p:txBody>
        </p:sp>
        <p:sp>
          <p:nvSpPr>
            <p:cNvPr id="890" name="Google Shape;1790;p42"/>
            <p:cNvSpPr/>
            <p:nvPr/>
          </p:nvSpPr>
          <p:spPr>
            <a:xfrm>
              <a:off x="1250467" y="2170745"/>
              <a:ext cx="223295" cy="12926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4508" y="0"/>
                  </a:moveTo>
                  <a:lnTo>
                    <a:pt x="0" y="8591"/>
                  </a:lnTo>
                  <a:cubicBezTo>
                    <a:pt x="0" y="8591"/>
                    <a:pt x="16680" y="19329"/>
                    <a:pt x="19114" y="21568"/>
                  </a:cubicBezTo>
                  <a:cubicBezTo>
                    <a:pt x="19141" y="21589"/>
                    <a:pt x="19166" y="21600"/>
                    <a:pt x="19191" y="21600"/>
                  </a:cubicBezTo>
                  <a:cubicBezTo>
                    <a:pt x="20087" y="21600"/>
                    <a:pt x="21600" y="8682"/>
                    <a:pt x="21600" y="8682"/>
                  </a:cubicBezTo>
                  <a:lnTo>
                    <a:pt x="4508" y="0"/>
                  </a:lnTo>
                  <a:close/>
                </a:path>
              </a:pathLst>
            </a:custGeom>
            <a:solidFill>
              <a:srgbClr val="045A68"/>
            </a:solidFill>
            <a:ln w="12700" cap="flat">
              <a:noFill/>
              <a:miter lim="400000"/>
            </a:ln>
            <a:effectLst/>
          </p:spPr>
          <p:txBody>
            <a:bodyPr wrap="square" lIns="0" tIns="0" rIns="0" bIns="0" numCol="1" anchor="ctr">
              <a:noAutofit/>
            </a:bodyPr>
            <a:lstStyle/>
            <a:p>
              <a:pPr>
                <a:defRPr>
                  <a:latin typeface="+mn-lt"/>
                  <a:ea typeface="+mn-ea"/>
                  <a:cs typeface="+mn-cs"/>
                  <a:sym typeface="Arial"/>
                </a:defRPr>
              </a:pPr>
            </a:p>
          </p:txBody>
        </p:sp>
        <p:sp>
          <p:nvSpPr>
            <p:cNvPr id="891" name="Google Shape;1791;p42"/>
            <p:cNvSpPr/>
            <p:nvPr/>
          </p:nvSpPr>
          <p:spPr>
            <a:xfrm>
              <a:off x="1221013" y="2230198"/>
              <a:ext cx="201886" cy="18185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613" y="0"/>
                  </a:moveTo>
                  <a:lnTo>
                    <a:pt x="0" y="15520"/>
                  </a:lnTo>
                  <a:cubicBezTo>
                    <a:pt x="0" y="15520"/>
                    <a:pt x="9283" y="20736"/>
                    <a:pt x="13692" y="21562"/>
                  </a:cubicBezTo>
                  <a:cubicBezTo>
                    <a:pt x="13816" y="21585"/>
                    <a:pt x="13939" y="21600"/>
                    <a:pt x="14059" y="21600"/>
                  </a:cubicBezTo>
                  <a:cubicBezTo>
                    <a:pt x="18349" y="21600"/>
                    <a:pt x="21600" y="6677"/>
                    <a:pt x="21600" y="6677"/>
                  </a:cubicBezTo>
                  <a:lnTo>
                    <a:pt x="5613" y="0"/>
                  </a:lnTo>
                  <a:close/>
                </a:path>
              </a:pathLst>
            </a:custGeom>
            <a:solidFill>
              <a:srgbClr val="045A68"/>
            </a:solidFill>
            <a:ln w="12700" cap="flat">
              <a:noFill/>
              <a:miter lim="400000"/>
            </a:ln>
            <a:effectLst/>
          </p:spPr>
          <p:txBody>
            <a:bodyPr wrap="square" lIns="0" tIns="0" rIns="0" bIns="0" numCol="1" anchor="ctr">
              <a:noAutofit/>
            </a:bodyPr>
            <a:lstStyle/>
            <a:p>
              <a:pPr>
                <a:defRPr>
                  <a:latin typeface="+mn-lt"/>
                  <a:ea typeface="+mn-ea"/>
                  <a:cs typeface="+mn-cs"/>
                  <a:sym typeface="Arial"/>
                </a:defRPr>
              </a:pPr>
            </a:p>
          </p:txBody>
        </p:sp>
        <p:sp>
          <p:nvSpPr>
            <p:cNvPr id="892" name="Google Shape;1792;p42"/>
            <p:cNvSpPr/>
            <p:nvPr/>
          </p:nvSpPr>
          <p:spPr>
            <a:xfrm>
              <a:off x="1255819" y="2223243"/>
              <a:ext cx="192239" cy="8407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1023" y="7148"/>
                  </a:lnTo>
                  <a:lnTo>
                    <a:pt x="18172" y="21600"/>
                  </a:lnTo>
                  <a:lnTo>
                    <a:pt x="21600" y="19673"/>
                  </a:lnTo>
                  <a:lnTo>
                    <a:pt x="0" y="0"/>
                  </a:lnTo>
                  <a:close/>
                </a:path>
              </a:pathLst>
            </a:custGeom>
            <a:solidFill>
              <a:srgbClr val="263238"/>
            </a:solidFill>
            <a:ln w="12700" cap="flat">
              <a:noFill/>
              <a:miter lim="400000"/>
            </a:ln>
            <a:effectLst/>
          </p:spPr>
          <p:txBody>
            <a:bodyPr wrap="square" lIns="0" tIns="0" rIns="0" bIns="0" numCol="1" anchor="ctr">
              <a:noAutofit/>
            </a:bodyPr>
            <a:lstStyle/>
            <a:p>
              <a:pPr>
                <a:defRPr>
                  <a:latin typeface="+mn-lt"/>
                  <a:ea typeface="+mn-ea"/>
                  <a:cs typeface="+mn-cs"/>
                  <a:sym typeface="Arial"/>
                </a:defRPr>
              </a:pPr>
            </a:p>
          </p:txBody>
        </p:sp>
        <p:sp>
          <p:nvSpPr>
            <p:cNvPr id="893" name="Google Shape;1793;p42"/>
            <p:cNvSpPr/>
            <p:nvPr/>
          </p:nvSpPr>
          <p:spPr>
            <a:xfrm>
              <a:off x="758840" y="3254580"/>
              <a:ext cx="251199" cy="125960"/>
            </a:xfrm>
            <a:custGeom>
              <a:avLst/>
              <a:gdLst/>
              <a:ahLst/>
              <a:cxnLst>
                <a:cxn ang="0">
                  <a:pos x="wd2" y="hd2"/>
                </a:cxn>
                <a:cxn ang="5400000">
                  <a:pos x="wd2" y="hd2"/>
                </a:cxn>
                <a:cxn ang="10800000">
                  <a:pos x="wd2" y="hd2"/>
                </a:cxn>
                <a:cxn ang="16200000">
                  <a:pos x="wd2" y="hd2"/>
                </a:cxn>
              </a:cxnLst>
              <a:rect l="0" t="0" r="r" b="b"/>
              <a:pathLst>
                <a:path w="21468" h="21600" fill="norm" stroke="1" extrusionOk="0">
                  <a:moveTo>
                    <a:pt x="11" y="0"/>
                  </a:moveTo>
                  <a:cubicBezTo>
                    <a:pt x="5" y="0"/>
                    <a:pt x="3" y="5"/>
                    <a:pt x="0" y="5"/>
                  </a:cubicBezTo>
                  <a:cubicBezTo>
                    <a:pt x="-44" y="280"/>
                    <a:pt x="4714" y="5331"/>
                    <a:pt x="10619" y="11300"/>
                  </a:cubicBezTo>
                  <a:cubicBezTo>
                    <a:pt x="16398" y="17099"/>
                    <a:pt x="21140" y="21600"/>
                    <a:pt x="21449" y="21600"/>
                  </a:cubicBezTo>
                  <a:cubicBezTo>
                    <a:pt x="21457" y="21600"/>
                    <a:pt x="21463" y="21595"/>
                    <a:pt x="21466" y="21589"/>
                  </a:cubicBezTo>
                  <a:cubicBezTo>
                    <a:pt x="21556" y="21402"/>
                    <a:pt x="16798" y="16351"/>
                    <a:pt x="10846" y="10382"/>
                  </a:cubicBezTo>
                  <a:cubicBezTo>
                    <a:pt x="5059" y="4529"/>
                    <a:pt x="282" y="0"/>
                    <a:pt x="11" y="0"/>
                  </a:cubicBezTo>
                  <a:close/>
                </a:path>
              </a:pathLst>
            </a:custGeom>
            <a:solidFill>
              <a:srgbClr val="455A64"/>
            </a:solidFill>
            <a:ln w="12700" cap="flat">
              <a:noFill/>
              <a:miter lim="400000"/>
            </a:ln>
            <a:effectLst/>
          </p:spPr>
          <p:txBody>
            <a:bodyPr wrap="square" lIns="0" tIns="0" rIns="0" bIns="0" numCol="1" anchor="ctr">
              <a:noAutofit/>
            </a:bodyPr>
            <a:lstStyle/>
            <a:p>
              <a:pPr>
                <a:defRPr>
                  <a:latin typeface="+mn-lt"/>
                  <a:ea typeface="+mn-ea"/>
                  <a:cs typeface="+mn-cs"/>
                  <a:sym typeface="Arial"/>
                </a:defRPr>
              </a:pPr>
            </a:p>
          </p:txBody>
        </p:sp>
        <p:sp>
          <p:nvSpPr>
            <p:cNvPr id="894" name="Google Shape;1794;p42"/>
            <p:cNvSpPr/>
            <p:nvPr/>
          </p:nvSpPr>
          <p:spPr>
            <a:xfrm>
              <a:off x="951075" y="920859"/>
              <a:ext cx="93850" cy="168714"/>
            </a:xfrm>
            <a:custGeom>
              <a:avLst/>
              <a:gdLst/>
              <a:ahLst/>
              <a:cxnLst>
                <a:cxn ang="0">
                  <a:pos x="wd2" y="hd2"/>
                </a:cxn>
                <a:cxn ang="5400000">
                  <a:pos x="wd2" y="hd2"/>
                </a:cxn>
                <a:cxn ang="10800000">
                  <a:pos x="wd2" y="hd2"/>
                </a:cxn>
                <a:cxn ang="16200000">
                  <a:pos x="wd2" y="hd2"/>
                </a:cxn>
              </a:cxnLst>
              <a:rect l="0" t="0" r="r" b="b"/>
              <a:pathLst>
                <a:path w="21027" h="21600" fill="norm" stroke="1" extrusionOk="0">
                  <a:moveTo>
                    <a:pt x="20993" y="0"/>
                  </a:moveTo>
                  <a:cubicBezTo>
                    <a:pt x="20626" y="0"/>
                    <a:pt x="15643" y="4748"/>
                    <a:pt x="9970" y="10628"/>
                  </a:cubicBezTo>
                  <a:cubicBezTo>
                    <a:pt x="4211" y="16594"/>
                    <a:pt x="-234" y="21460"/>
                    <a:pt x="10" y="21600"/>
                  </a:cubicBezTo>
                  <a:cubicBezTo>
                    <a:pt x="10" y="21600"/>
                    <a:pt x="17" y="21600"/>
                    <a:pt x="17" y="21600"/>
                  </a:cubicBezTo>
                  <a:cubicBezTo>
                    <a:pt x="441" y="21600"/>
                    <a:pt x="5331" y="16893"/>
                    <a:pt x="11169" y="10972"/>
                  </a:cubicBezTo>
                  <a:cubicBezTo>
                    <a:pt x="16928" y="5006"/>
                    <a:pt x="21366" y="70"/>
                    <a:pt x="21007" y="0"/>
                  </a:cubicBezTo>
                  <a:cubicBezTo>
                    <a:pt x="21000" y="0"/>
                    <a:pt x="21000" y="0"/>
                    <a:pt x="20993" y="0"/>
                  </a:cubicBezTo>
                  <a:close/>
                </a:path>
              </a:pathLst>
            </a:custGeom>
            <a:solidFill>
              <a:srgbClr val="263238"/>
            </a:solidFill>
            <a:ln w="12700" cap="flat">
              <a:noFill/>
              <a:miter lim="400000"/>
            </a:ln>
            <a:effectLst/>
          </p:spPr>
          <p:txBody>
            <a:bodyPr wrap="square" lIns="0" tIns="0" rIns="0" bIns="0" numCol="1" anchor="ctr">
              <a:noAutofit/>
            </a:bodyPr>
            <a:lstStyle/>
            <a:p>
              <a:pPr>
                <a:defRPr>
                  <a:latin typeface="+mn-lt"/>
                  <a:ea typeface="+mn-ea"/>
                  <a:cs typeface="+mn-cs"/>
                  <a:sym typeface="Arial"/>
                </a:defRPr>
              </a:pPr>
            </a:p>
          </p:txBody>
        </p:sp>
        <p:sp>
          <p:nvSpPr>
            <p:cNvPr id="895" name="Google Shape;1795;p42"/>
            <p:cNvSpPr/>
            <p:nvPr/>
          </p:nvSpPr>
          <p:spPr>
            <a:xfrm>
              <a:off x="921120" y="578149"/>
              <a:ext cx="628902" cy="847918"/>
            </a:xfrm>
            <a:custGeom>
              <a:avLst/>
              <a:gdLst/>
              <a:ahLst/>
              <a:cxnLst>
                <a:cxn ang="0">
                  <a:pos x="wd2" y="hd2"/>
                </a:cxn>
                <a:cxn ang="5400000">
                  <a:pos x="wd2" y="hd2"/>
                </a:cxn>
                <a:cxn ang="10800000">
                  <a:pos x="wd2" y="hd2"/>
                </a:cxn>
                <a:cxn ang="16200000">
                  <a:pos x="wd2" y="hd2"/>
                </a:cxn>
              </a:cxnLst>
              <a:rect l="0" t="0" r="r" b="b"/>
              <a:pathLst>
                <a:path w="21372" h="21600" fill="norm" stroke="1" extrusionOk="0">
                  <a:moveTo>
                    <a:pt x="19671" y="0"/>
                  </a:moveTo>
                  <a:cubicBezTo>
                    <a:pt x="15650" y="27"/>
                    <a:pt x="13030" y="3547"/>
                    <a:pt x="13156" y="5525"/>
                  </a:cubicBezTo>
                  <a:cubicBezTo>
                    <a:pt x="13339" y="8117"/>
                    <a:pt x="12410" y="13765"/>
                    <a:pt x="12410" y="13765"/>
                  </a:cubicBezTo>
                  <a:lnTo>
                    <a:pt x="3203" y="8185"/>
                  </a:lnTo>
                  <a:lnTo>
                    <a:pt x="0" y="12427"/>
                  </a:lnTo>
                  <a:cubicBezTo>
                    <a:pt x="0" y="12427"/>
                    <a:pt x="11409" y="21600"/>
                    <a:pt x="16781" y="21600"/>
                  </a:cubicBezTo>
                  <a:cubicBezTo>
                    <a:pt x="17156" y="21600"/>
                    <a:pt x="17504" y="21555"/>
                    <a:pt x="17815" y="21459"/>
                  </a:cubicBezTo>
                  <a:cubicBezTo>
                    <a:pt x="18689" y="21185"/>
                    <a:pt x="19307" y="20654"/>
                    <a:pt x="19726" y="19944"/>
                  </a:cubicBezTo>
                  <a:cubicBezTo>
                    <a:pt x="21564" y="16793"/>
                    <a:pt x="21600" y="11772"/>
                    <a:pt x="21090" y="6821"/>
                  </a:cubicBezTo>
                  <a:cubicBezTo>
                    <a:pt x="20636" y="2442"/>
                    <a:pt x="20108" y="0"/>
                    <a:pt x="19671" y="0"/>
                  </a:cubicBezTo>
                  <a:close/>
                </a:path>
              </a:pathLst>
            </a:custGeom>
            <a:solidFill>
              <a:srgbClr val="045A68"/>
            </a:solidFill>
            <a:ln w="12700" cap="flat">
              <a:noFill/>
              <a:miter lim="400000"/>
            </a:ln>
            <a:effectLst/>
          </p:spPr>
          <p:txBody>
            <a:bodyPr wrap="square" lIns="0" tIns="0" rIns="0" bIns="0" numCol="1" anchor="ctr">
              <a:noAutofit/>
            </a:bodyPr>
            <a:lstStyle/>
            <a:p>
              <a:pPr>
                <a:defRPr>
                  <a:latin typeface="+mn-lt"/>
                  <a:ea typeface="+mn-ea"/>
                  <a:cs typeface="+mn-cs"/>
                  <a:sym typeface="Arial"/>
                </a:defRPr>
              </a:pPr>
            </a:p>
          </p:txBody>
        </p:sp>
        <p:sp>
          <p:nvSpPr>
            <p:cNvPr id="896" name="Google Shape;1796;p42"/>
            <p:cNvSpPr/>
            <p:nvPr/>
          </p:nvSpPr>
          <p:spPr>
            <a:xfrm>
              <a:off x="1340976" y="577700"/>
              <a:ext cx="612818" cy="1073069"/>
            </a:xfrm>
            <a:custGeom>
              <a:avLst/>
              <a:gdLst/>
              <a:ahLst/>
              <a:cxnLst>
                <a:cxn ang="0">
                  <a:pos x="wd2" y="hd2"/>
                </a:cxn>
                <a:cxn ang="5400000">
                  <a:pos x="wd2" y="hd2"/>
                </a:cxn>
                <a:cxn ang="10800000">
                  <a:pos x="wd2" y="hd2"/>
                </a:cxn>
                <a:cxn ang="16200000">
                  <a:pos x="wd2" y="hd2"/>
                </a:cxn>
              </a:cxnLst>
              <a:rect l="0" t="0" r="r" b="b"/>
              <a:pathLst>
                <a:path w="20824" h="21600" fill="norm" stroke="1" extrusionOk="0">
                  <a:moveTo>
                    <a:pt x="7972" y="0"/>
                  </a:moveTo>
                  <a:cubicBezTo>
                    <a:pt x="6519" y="0"/>
                    <a:pt x="4308" y="92"/>
                    <a:pt x="2675" y="473"/>
                  </a:cubicBezTo>
                  <a:cubicBezTo>
                    <a:pt x="1655" y="710"/>
                    <a:pt x="0" y="21600"/>
                    <a:pt x="0" y="21600"/>
                  </a:cubicBezTo>
                  <a:lnTo>
                    <a:pt x="20562" y="20878"/>
                  </a:lnTo>
                  <a:cubicBezTo>
                    <a:pt x="20562" y="20878"/>
                    <a:pt x="21600" y="4471"/>
                    <a:pt x="19544" y="2607"/>
                  </a:cubicBezTo>
                  <a:cubicBezTo>
                    <a:pt x="17469" y="742"/>
                    <a:pt x="9481" y="52"/>
                    <a:pt x="9481" y="52"/>
                  </a:cubicBezTo>
                  <a:lnTo>
                    <a:pt x="9462" y="52"/>
                  </a:lnTo>
                  <a:cubicBezTo>
                    <a:pt x="9357" y="29"/>
                    <a:pt x="8784" y="0"/>
                    <a:pt x="7972" y="0"/>
                  </a:cubicBezTo>
                  <a:close/>
                </a:path>
              </a:pathLst>
            </a:custGeom>
            <a:solidFill>
              <a:srgbClr val="045A68"/>
            </a:solidFill>
            <a:ln w="12700" cap="flat">
              <a:noFill/>
              <a:miter lim="400000"/>
            </a:ln>
            <a:effectLst/>
          </p:spPr>
          <p:txBody>
            <a:bodyPr wrap="square" lIns="0" tIns="0" rIns="0" bIns="0" numCol="1" anchor="ctr">
              <a:noAutofit/>
            </a:bodyPr>
            <a:lstStyle/>
            <a:p>
              <a:pPr>
                <a:defRPr>
                  <a:latin typeface="+mn-lt"/>
                  <a:ea typeface="+mn-ea"/>
                  <a:cs typeface="+mn-cs"/>
                  <a:sym typeface="Arial"/>
                </a:defRPr>
              </a:pPr>
            </a:p>
          </p:txBody>
        </p:sp>
        <p:sp>
          <p:nvSpPr>
            <p:cNvPr id="897" name="Google Shape;1797;p42"/>
            <p:cNvSpPr/>
            <p:nvPr/>
          </p:nvSpPr>
          <p:spPr>
            <a:xfrm>
              <a:off x="-19" y="235438"/>
              <a:ext cx="1315807" cy="1053326"/>
            </a:xfrm>
            <a:custGeom>
              <a:avLst/>
              <a:gdLst/>
              <a:ahLst/>
              <a:cxnLst>
                <a:cxn ang="0">
                  <a:pos x="wd2" y="hd2"/>
                </a:cxn>
                <a:cxn ang="5400000">
                  <a:pos x="wd2" y="hd2"/>
                </a:cxn>
                <a:cxn ang="10800000">
                  <a:pos x="wd2" y="hd2"/>
                </a:cxn>
                <a:cxn ang="16200000">
                  <a:pos x="wd2" y="hd2"/>
                </a:cxn>
              </a:cxnLst>
              <a:rect l="0" t="0" r="r" b="b"/>
              <a:pathLst>
                <a:path w="21579" h="21600" fill="norm" stroke="1" extrusionOk="0">
                  <a:moveTo>
                    <a:pt x="5235" y="0"/>
                  </a:moveTo>
                  <a:cubicBezTo>
                    <a:pt x="4743" y="0"/>
                    <a:pt x="4348" y="494"/>
                    <a:pt x="4348" y="1109"/>
                  </a:cubicBezTo>
                  <a:lnTo>
                    <a:pt x="4348" y="8313"/>
                  </a:lnTo>
                  <a:lnTo>
                    <a:pt x="3961" y="8313"/>
                  </a:lnTo>
                  <a:cubicBezTo>
                    <a:pt x="3777" y="8313"/>
                    <a:pt x="3601" y="8257"/>
                    <a:pt x="3434" y="8148"/>
                  </a:cubicBezTo>
                  <a:cubicBezTo>
                    <a:pt x="3095" y="7944"/>
                    <a:pt x="2744" y="7851"/>
                    <a:pt x="2401" y="7851"/>
                  </a:cubicBezTo>
                  <a:cubicBezTo>
                    <a:pt x="1154" y="7851"/>
                    <a:pt x="21" y="9092"/>
                    <a:pt x="0" y="10806"/>
                  </a:cubicBezTo>
                  <a:cubicBezTo>
                    <a:pt x="-21" y="12552"/>
                    <a:pt x="1119" y="13856"/>
                    <a:pt x="2393" y="13856"/>
                  </a:cubicBezTo>
                  <a:cubicBezTo>
                    <a:pt x="2714" y="13856"/>
                    <a:pt x="3043" y="13774"/>
                    <a:pt x="3364" y="13595"/>
                  </a:cubicBezTo>
                  <a:cubicBezTo>
                    <a:pt x="3513" y="13507"/>
                    <a:pt x="3680" y="13463"/>
                    <a:pt x="3847" y="13463"/>
                  </a:cubicBezTo>
                  <a:lnTo>
                    <a:pt x="4348" y="13463"/>
                  </a:lnTo>
                  <a:lnTo>
                    <a:pt x="4348" y="20491"/>
                  </a:lnTo>
                  <a:cubicBezTo>
                    <a:pt x="4348" y="21095"/>
                    <a:pt x="4743" y="21600"/>
                    <a:pt x="5235" y="21600"/>
                  </a:cubicBezTo>
                  <a:lnTo>
                    <a:pt x="20859" y="21600"/>
                  </a:lnTo>
                  <a:cubicBezTo>
                    <a:pt x="21254" y="21600"/>
                    <a:pt x="21579" y="21194"/>
                    <a:pt x="21579" y="20688"/>
                  </a:cubicBezTo>
                  <a:lnTo>
                    <a:pt x="21579" y="900"/>
                  </a:lnTo>
                  <a:cubicBezTo>
                    <a:pt x="21579" y="406"/>
                    <a:pt x="21254" y="0"/>
                    <a:pt x="20859" y="0"/>
                  </a:cubicBezTo>
                  <a:lnTo>
                    <a:pt x="15212" y="0"/>
                  </a:lnTo>
                  <a:lnTo>
                    <a:pt x="15212" y="801"/>
                  </a:lnTo>
                  <a:cubicBezTo>
                    <a:pt x="15212" y="988"/>
                    <a:pt x="15238" y="1164"/>
                    <a:pt x="15300" y="1339"/>
                  </a:cubicBezTo>
                  <a:cubicBezTo>
                    <a:pt x="15414" y="1691"/>
                    <a:pt x="15475" y="2075"/>
                    <a:pt x="15475" y="2459"/>
                  </a:cubicBezTo>
                  <a:cubicBezTo>
                    <a:pt x="15475" y="4074"/>
                    <a:pt x="14448" y="5391"/>
                    <a:pt x="13157" y="5446"/>
                  </a:cubicBezTo>
                  <a:cubicBezTo>
                    <a:pt x="13124" y="5448"/>
                    <a:pt x="13090" y="5449"/>
                    <a:pt x="13058" y="5449"/>
                  </a:cubicBezTo>
                  <a:cubicBezTo>
                    <a:pt x="11811" y="5449"/>
                    <a:pt x="10774" y="4241"/>
                    <a:pt x="10680" y="2668"/>
                  </a:cubicBezTo>
                  <a:cubicBezTo>
                    <a:pt x="10654" y="2163"/>
                    <a:pt x="10724" y="1647"/>
                    <a:pt x="10900" y="1197"/>
                  </a:cubicBezTo>
                  <a:cubicBezTo>
                    <a:pt x="10978" y="999"/>
                    <a:pt x="11014" y="779"/>
                    <a:pt x="11023" y="560"/>
                  </a:cubicBezTo>
                  <a:lnTo>
                    <a:pt x="11023" y="0"/>
                  </a:lnTo>
                  <a:close/>
                </a:path>
              </a:pathLst>
            </a:custGeom>
            <a:solidFill>
              <a:srgbClr val="19B5B1"/>
            </a:solidFill>
            <a:ln w="12700" cap="flat">
              <a:noFill/>
              <a:miter lim="400000"/>
            </a:ln>
            <a:effectLst/>
          </p:spPr>
          <p:txBody>
            <a:bodyPr wrap="square" lIns="0" tIns="0" rIns="0" bIns="0" numCol="1" anchor="ctr">
              <a:noAutofit/>
            </a:bodyPr>
            <a:lstStyle/>
            <a:p>
              <a:pPr>
                <a:defRPr>
                  <a:latin typeface="+mn-lt"/>
                  <a:ea typeface="+mn-ea"/>
                  <a:cs typeface="+mn-cs"/>
                  <a:sym typeface="Arial"/>
                </a:defRPr>
              </a:pPr>
            </a:p>
          </p:txBody>
        </p:sp>
        <p:sp>
          <p:nvSpPr>
            <p:cNvPr id="898" name="Google Shape;1798;p42"/>
            <p:cNvSpPr/>
            <p:nvPr/>
          </p:nvSpPr>
          <p:spPr>
            <a:xfrm>
              <a:off x="1356488" y="753783"/>
              <a:ext cx="27857" cy="666194"/>
            </a:xfrm>
            <a:custGeom>
              <a:avLst/>
              <a:gdLst/>
              <a:ahLst/>
              <a:cxnLst>
                <a:cxn ang="0">
                  <a:pos x="wd2" y="hd2"/>
                </a:cxn>
                <a:cxn ang="5400000">
                  <a:pos x="wd2" y="hd2"/>
                </a:cxn>
                <a:cxn ang="10800000">
                  <a:pos x="wd2" y="hd2"/>
                </a:cxn>
                <a:cxn ang="16200000">
                  <a:pos x="wd2" y="hd2"/>
                </a:cxn>
              </a:cxnLst>
              <a:rect l="0" t="0" r="r" b="b"/>
              <a:pathLst>
                <a:path w="21189" h="21600" fill="norm" stroke="1" extrusionOk="0">
                  <a:moveTo>
                    <a:pt x="19552" y="0"/>
                  </a:moveTo>
                  <a:cubicBezTo>
                    <a:pt x="19162" y="70"/>
                    <a:pt x="18748" y="139"/>
                    <a:pt x="19162" y="227"/>
                  </a:cubicBezTo>
                  <a:cubicBezTo>
                    <a:pt x="18748" y="382"/>
                    <a:pt x="18748" y="591"/>
                    <a:pt x="18333" y="851"/>
                  </a:cubicBezTo>
                  <a:cubicBezTo>
                    <a:pt x="18333" y="1425"/>
                    <a:pt x="17919" y="2205"/>
                    <a:pt x="17919" y="3160"/>
                  </a:cubicBezTo>
                  <a:cubicBezTo>
                    <a:pt x="17114" y="5122"/>
                    <a:pt x="17114" y="7831"/>
                    <a:pt x="15895" y="10818"/>
                  </a:cubicBezTo>
                  <a:cubicBezTo>
                    <a:pt x="14676" y="13804"/>
                    <a:pt x="10995" y="16496"/>
                    <a:pt x="6924" y="18458"/>
                  </a:cubicBezTo>
                  <a:cubicBezTo>
                    <a:pt x="4900" y="19429"/>
                    <a:pt x="3267" y="20211"/>
                    <a:pt x="2048" y="20767"/>
                  </a:cubicBezTo>
                  <a:cubicBezTo>
                    <a:pt x="1219" y="21010"/>
                    <a:pt x="829" y="21218"/>
                    <a:pt x="414" y="21391"/>
                  </a:cubicBezTo>
                  <a:cubicBezTo>
                    <a:pt x="0" y="21461"/>
                    <a:pt x="0" y="21530"/>
                    <a:pt x="0" y="21600"/>
                  </a:cubicBezTo>
                  <a:cubicBezTo>
                    <a:pt x="829" y="21530"/>
                    <a:pt x="1219" y="21461"/>
                    <a:pt x="1219" y="21391"/>
                  </a:cubicBezTo>
                  <a:cubicBezTo>
                    <a:pt x="2048" y="21235"/>
                    <a:pt x="2438" y="21026"/>
                    <a:pt x="3681" y="20767"/>
                  </a:cubicBezTo>
                  <a:cubicBezTo>
                    <a:pt x="5290" y="20228"/>
                    <a:pt x="7753" y="19447"/>
                    <a:pt x="10191" y="18458"/>
                  </a:cubicBezTo>
                  <a:cubicBezTo>
                    <a:pt x="15066" y="16512"/>
                    <a:pt x="18748" y="13804"/>
                    <a:pt x="20381" y="10818"/>
                  </a:cubicBezTo>
                  <a:cubicBezTo>
                    <a:pt x="21600" y="7831"/>
                    <a:pt x="21186" y="5122"/>
                    <a:pt x="20771" y="3160"/>
                  </a:cubicBezTo>
                  <a:cubicBezTo>
                    <a:pt x="20771" y="2205"/>
                    <a:pt x="20381" y="1425"/>
                    <a:pt x="20381" y="851"/>
                  </a:cubicBezTo>
                  <a:cubicBezTo>
                    <a:pt x="19967" y="591"/>
                    <a:pt x="19967" y="382"/>
                    <a:pt x="19967" y="227"/>
                  </a:cubicBezTo>
                  <a:cubicBezTo>
                    <a:pt x="19967" y="139"/>
                    <a:pt x="19967" y="70"/>
                    <a:pt x="19552" y="0"/>
                  </a:cubicBezTo>
                  <a:close/>
                </a:path>
              </a:pathLst>
            </a:custGeom>
            <a:solidFill>
              <a:srgbClr val="263238"/>
            </a:solidFill>
            <a:ln w="12700" cap="flat">
              <a:noFill/>
              <a:miter lim="400000"/>
            </a:ln>
            <a:effectLst/>
          </p:spPr>
          <p:txBody>
            <a:bodyPr wrap="square" lIns="0" tIns="0" rIns="0" bIns="0" numCol="1" anchor="ctr">
              <a:noAutofit/>
            </a:bodyPr>
            <a:lstStyle/>
            <a:p>
              <a:pPr>
                <a:defRPr>
                  <a:latin typeface="+mn-lt"/>
                  <a:ea typeface="+mn-ea"/>
                  <a:cs typeface="+mn-cs"/>
                  <a:sym typeface="Arial"/>
                </a:defRPr>
              </a:pPr>
            </a:p>
          </p:txBody>
        </p:sp>
        <p:sp>
          <p:nvSpPr>
            <p:cNvPr id="899" name="Google Shape;1799;p42"/>
            <p:cNvSpPr/>
            <p:nvPr/>
          </p:nvSpPr>
          <p:spPr>
            <a:xfrm>
              <a:off x="1664937" y="195791"/>
              <a:ext cx="121750" cy="263455"/>
            </a:xfrm>
            <a:custGeom>
              <a:avLst/>
              <a:gdLst/>
              <a:ahLst/>
              <a:cxnLst>
                <a:cxn ang="0">
                  <a:pos x="wd2" y="hd2"/>
                </a:cxn>
                <a:cxn ang="5400000">
                  <a:pos x="wd2" y="hd2"/>
                </a:cxn>
                <a:cxn ang="10800000">
                  <a:pos x="wd2" y="hd2"/>
                </a:cxn>
                <a:cxn ang="16200000">
                  <a:pos x="wd2" y="hd2"/>
                </a:cxn>
              </a:cxnLst>
              <a:rect l="0" t="0" r="r" b="b"/>
              <a:pathLst>
                <a:path w="21352" h="21600" fill="norm" stroke="1" extrusionOk="0">
                  <a:moveTo>
                    <a:pt x="13523" y="0"/>
                  </a:moveTo>
                  <a:lnTo>
                    <a:pt x="4418" y="4039"/>
                  </a:lnTo>
                  <a:lnTo>
                    <a:pt x="0" y="21558"/>
                  </a:lnTo>
                  <a:cubicBezTo>
                    <a:pt x="455" y="21587"/>
                    <a:pt x="866" y="21600"/>
                    <a:pt x="1242" y="21600"/>
                  </a:cubicBezTo>
                  <a:cubicBezTo>
                    <a:pt x="4941" y="21600"/>
                    <a:pt x="5120" y="20328"/>
                    <a:pt x="4991" y="19721"/>
                  </a:cubicBezTo>
                  <a:cubicBezTo>
                    <a:pt x="5430" y="20428"/>
                    <a:pt x="7099" y="20901"/>
                    <a:pt x="8763" y="20901"/>
                  </a:cubicBezTo>
                  <a:cubicBezTo>
                    <a:pt x="9330" y="20901"/>
                    <a:pt x="9904" y="20846"/>
                    <a:pt x="10426" y="20725"/>
                  </a:cubicBezTo>
                  <a:cubicBezTo>
                    <a:pt x="12680" y="20241"/>
                    <a:pt x="13619" y="18967"/>
                    <a:pt x="13433" y="17827"/>
                  </a:cubicBezTo>
                  <a:cubicBezTo>
                    <a:pt x="14333" y="18336"/>
                    <a:pt x="15586" y="18570"/>
                    <a:pt x="16822" y="18570"/>
                  </a:cubicBezTo>
                  <a:cubicBezTo>
                    <a:pt x="18677" y="18570"/>
                    <a:pt x="20515" y="18045"/>
                    <a:pt x="21133" y="17122"/>
                  </a:cubicBezTo>
                  <a:cubicBezTo>
                    <a:pt x="21600" y="16289"/>
                    <a:pt x="21319" y="15456"/>
                    <a:pt x="20285" y="14710"/>
                  </a:cubicBezTo>
                  <a:cubicBezTo>
                    <a:pt x="19346" y="14051"/>
                    <a:pt x="18318" y="13349"/>
                    <a:pt x="17188" y="12734"/>
                  </a:cubicBezTo>
                  <a:cubicBezTo>
                    <a:pt x="11927" y="9439"/>
                    <a:pt x="11837" y="5051"/>
                    <a:pt x="13523" y="0"/>
                  </a:cubicBezTo>
                  <a:close/>
                </a:path>
              </a:pathLst>
            </a:custGeom>
            <a:solidFill>
              <a:srgbClr val="263238"/>
            </a:solidFill>
            <a:ln w="12700" cap="flat">
              <a:noFill/>
              <a:miter lim="400000"/>
            </a:ln>
            <a:effectLst/>
          </p:spPr>
          <p:txBody>
            <a:bodyPr wrap="square" lIns="0" tIns="0" rIns="0" bIns="0" numCol="1" anchor="ctr">
              <a:noAutofit/>
            </a:bodyPr>
            <a:lstStyle/>
            <a:p>
              <a:pPr>
                <a:defRPr>
                  <a:latin typeface="+mn-lt"/>
                  <a:ea typeface="+mn-ea"/>
                  <a:cs typeface="+mn-cs"/>
                  <a:sym typeface="Arial"/>
                </a:defRPr>
              </a:pPr>
            </a:p>
          </p:txBody>
        </p:sp>
        <p:sp>
          <p:nvSpPr>
            <p:cNvPr id="900" name="Google Shape;1800;p42"/>
            <p:cNvSpPr/>
            <p:nvPr/>
          </p:nvSpPr>
          <p:spPr>
            <a:xfrm>
              <a:off x="1408379" y="127621"/>
              <a:ext cx="299412" cy="540495"/>
            </a:xfrm>
            <a:custGeom>
              <a:avLst/>
              <a:gdLst/>
              <a:ahLst/>
              <a:cxnLst>
                <a:cxn ang="0">
                  <a:pos x="wd2" y="hd2"/>
                </a:cxn>
                <a:cxn ang="5400000">
                  <a:pos x="wd2" y="hd2"/>
                </a:cxn>
                <a:cxn ang="10800000">
                  <a:pos x="wd2" y="hd2"/>
                </a:cxn>
                <a:cxn ang="16200000">
                  <a:pos x="wd2" y="hd2"/>
                </a:cxn>
              </a:cxnLst>
              <a:rect l="0" t="0" r="r" b="b"/>
              <a:pathLst>
                <a:path w="21528" h="21600" fill="norm" stroke="1" extrusionOk="0">
                  <a:moveTo>
                    <a:pt x="8662" y="0"/>
                  </a:moveTo>
                  <a:cubicBezTo>
                    <a:pt x="6044" y="0"/>
                    <a:pt x="3415" y="291"/>
                    <a:pt x="928" y="884"/>
                  </a:cubicBezTo>
                  <a:cubicBezTo>
                    <a:pt x="928" y="884"/>
                    <a:pt x="-72" y="8118"/>
                    <a:pt x="4" y="11264"/>
                  </a:cubicBezTo>
                  <a:cubicBezTo>
                    <a:pt x="80" y="14409"/>
                    <a:pt x="5742" y="14901"/>
                    <a:pt x="5742" y="14901"/>
                  </a:cubicBezTo>
                  <a:cubicBezTo>
                    <a:pt x="5742" y="14901"/>
                    <a:pt x="5549" y="15928"/>
                    <a:pt x="5279" y="17213"/>
                  </a:cubicBezTo>
                  <a:cubicBezTo>
                    <a:pt x="4855" y="19567"/>
                    <a:pt x="8167" y="21600"/>
                    <a:pt x="12402" y="21600"/>
                  </a:cubicBezTo>
                  <a:cubicBezTo>
                    <a:pt x="16177" y="21600"/>
                    <a:pt x="19295" y="19995"/>
                    <a:pt x="19565" y="17897"/>
                  </a:cubicBezTo>
                  <a:lnTo>
                    <a:pt x="21528" y="2639"/>
                  </a:lnTo>
                  <a:lnTo>
                    <a:pt x="20680" y="2275"/>
                  </a:lnTo>
                  <a:cubicBezTo>
                    <a:pt x="17170" y="775"/>
                    <a:pt x="12935" y="0"/>
                    <a:pt x="8662" y="0"/>
                  </a:cubicBezTo>
                  <a:close/>
                </a:path>
              </a:pathLst>
            </a:custGeom>
            <a:solidFill>
              <a:srgbClr val="FFBE9D"/>
            </a:solidFill>
            <a:ln w="12700" cap="flat">
              <a:noFill/>
              <a:miter lim="400000"/>
            </a:ln>
            <a:effectLst/>
          </p:spPr>
          <p:txBody>
            <a:bodyPr wrap="square" lIns="0" tIns="0" rIns="0" bIns="0" numCol="1" anchor="ctr">
              <a:noAutofit/>
            </a:bodyPr>
            <a:lstStyle/>
            <a:p>
              <a:pPr>
                <a:defRPr>
                  <a:latin typeface="+mn-lt"/>
                  <a:ea typeface="+mn-ea"/>
                  <a:cs typeface="+mn-cs"/>
                  <a:sym typeface="Arial"/>
                </a:defRPr>
              </a:pPr>
            </a:p>
          </p:txBody>
        </p:sp>
        <p:sp>
          <p:nvSpPr>
            <p:cNvPr id="901" name="Google Shape;1801;p42"/>
            <p:cNvSpPr/>
            <p:nvPr/>
          </p:nvSpPr>
          <p:spPr>
            <a:xfrm>
              <a:off x="1422962" y="272359"/>
              <a:ext cx="22876" cy="22728"/>
            </a:xfrm>
            <a:custGeom>
              <a:avLst/>
              <a:gdLst/>
              <a:ahLst/>
              <a:cxnLst>
                <a:cxn ang="0">
                  <a:pos x="wd2" y="hd2"/>
                </a:cxn>
                <a:cxn ang="5400000">
                  <a:pos x="wd2" y="hd2"/>
                </a:cxn>
                <a:cxn ang="10800000">
                  <a:pos x="wd2" y="hd2"/>
                </a:cxn>
                <a:cxn ang="16200000">
                  <a:pos x="wd2" y="hd2"/>
                </a:cxn>
              </a:cxnLst>
              <a:rect l="0" t="0" r="r" b="b"/>
              <a:pathLst>
                <a:path w="16262" h="21600" fill="norm" stroke="1" extrusionOk="0">
                  <a:moveTo>
                    <a:pt x="7859" y="0"/>
                  </a:moveTo>
                  <a:cubicBezTo>
                    <a:pt x="933" y="0"/>
                    <a:pt x="-2599" y="10876"/>
                    <a:pt x="2231" y="17822"/>
                  </a:cubicBezTo>
                  <a:cubicBezTo>
                    <a:pt x="3895" y="20320"/>
                    <a:pt x="6128" y="21600"/>
                    <a:pt x="8338" y="21600"/>
                  </a:cubicBezTo>
                  <a:cubicBezTo>
                    <a:pt x="10229" y="21600"/>
                    <a:pt x="12097" y="20717"/>
                    <a:pt x="13669" y="18858"/>
                  </a:cubicBezTo>
                  <a:cubicBezTo>
                    <a:pt x="19001" y="12217"/>
                    <a:pt x="15560" y="518"/>
                    <a:pt x="8338" y="0"/>
                  </a:cubicBezTo>
                  <a:cubicBezTo>
                    <a:pt x="8178" y="0"/>
                    <a:pt x="8019" y="0"/>
                    <a:pt x="7859" y="0"/>
                  </a:cubicBezTo>
                  <a:close/>
                </a:path>
              </a:pathLst>
            </a:custGeom>
            <a:solidFill>
              <a:srgbClr val="263238"/>
            </a:solidFill>
            <a:ln w="12700" cap="flat">
              <a:noFill/>
              <a:miter lim="400000"/>
            </a:ln>
            <a:effectLst/>
          </p:spPr>
          <p:txBody>
            <a:bodyPr wrap="square" lIns="0" tIns="0" rIns="0" bIns="0" numCol="1" anchor="ctr">
              <a:noAutofit/>
            </a:bodyPr>
            <a:lstStyle/>
            <a:p>
              <a:pPr>
                <a:defRPr>
                  <a:latin typeface="+mn-lt"/>
                  <a:ea typeface="+mn-ea"/>
                  <a:cs typeface="+mn-cs"/>
                  <a:sym typeface="Arial"/>
                </a:defRPr>
              </a:pPr>
            </a:p>
          </p:txBody>
        </p:sp>
        <p:sp>
          <p:nvSpPr>
            <p:cNvPr id="902" name="Google Shape;1802;p42"/>
            <p:cNvSpPr/>
            <p:nvPr/>
          </p:nvSpPr>
          <p:spPr>
            <a:xfrm>
              <a:off x="1420099" y="255256"/>
              <a:ext cx="39888" cy="12704"/>
            </a:xfrm>
            <a:custGeom>
              <a:avLst/>
              <a:gdLst/>
              <a:ahLst/>
              <a:cxnLst>
                <a:cxn ang="0">
                  <a:pos x="wd2" y="hd2"/>
                </a:cxn>
                <a:cxn ang="5400000">
                  <a:pos x="wd2" y="hd2"/>
                </a:cxn>
                <a:cxn ang="10800000">
                  <a:pos x="wd2" y="hd2"/>
                </a:cxn>
                <a:cxn ang="16200000">
                  <a:pos x="wd2" y="hd2"/>
                </a:cxn>
              </a:cxnLst>
              <a:rect l="0" t="0" r="r" b="b"/>
              <a:pathLst>
                <a:path w="21165" h="21600" fill="norm" stroke="1" extrusionOk="0">
                  <a:moveTo>
                    <a:pt x="10583" y="0"/>
                  </a:moveTo>
                  <a:cubicBezTo>
                    <a:pt x="7590" y="0"/>
                    <a:pt x="4613" y="3286"/>
                    <a:pt x="2062" y="9918"/>
                  </a:cubicBezTo>
                  <a:cubicBezTo>
                    <a:pt x="344" y="14968"/>
                    <a:pt x="-217" y="20079"/>
                    <a:pt x="72" y="21052"/>
                  </a:cubicBezTo>
                  <a:cubicBezTo>
                    <a:pt x="140" y="21417"/>
                    <a:pt x="259" y="21600"/>
                    <a:pt x="429" y="21600"/>
                  </a:cubicBezTo>
                  <a:cubicBezTo>
                    <a:pt x="1671" y="21600"/>
                    <a:pt x="5583" y="12960"/>
                    <a:pt x="10583" y="12960"/>
                  </a:cubicBezTo>
                  <a:cubicBezTo>
                    <a:pt x="10821" y="12899"/>
                    <a:pt x="11076" y="12899"/>
                    <a:pt x="11314" y="12899"/>
                  </a:cubicBezTo>
                  <a:cubicBezTo>
                    <a:pt x="15957" y="12899"/>
                    <a:pt x="19546" y="20566"/>
                    <a:pt x="20737" y="20566"/>
                  </a:cubicBezTo>
                  <a:cubicBezTo>
                    <a:pt x="20907" y="20566"/>
                    <a:pt x="21026" y="20444"/>
                    <a:pt x="21094" y="20079"/>
                  </a:cubicBezTo>
                  <a:cubicBezTo>
                    <a:pt x="21383" y="19045"/>
                    <a:pt x="20805" y="14968"/>
                    <a:pt x="19104" y="9918"/>
                  </a:cubicBezTo>
                  <a:cubicBezTo>
                    <a:pt x="16553" y="3286"/>
                    <a:pt x="13559" y="0"/>
                    <a:pt x="10583" y="0"/>
                  </a:cubicBezTo>
                  <a:close/>
                </a:path>
              </a:pathLst>
            </a:custGeom>
            <a:solidFill>
              <a:srgbClr val="263238"/>
            </a:solidFill>
            <a:ln w="12700" cap="flat">
              <a:noFill/>
              <a:miter lim="400000"/>
            </a:ln>
            <a:effectLst/>
          </p:spPr>
          <p:txBody>
            <a:bodyPr wrap="square" lIns="0" tIns="0" rIns="0" bIns="0" numCol="1" anchor="ctr">
              <a:noAutofit/>
            </a:bodyPr>
            <a:lstStyle/>
            <a:p>
              <a:pPr>
                <a:defRPr>
                  <a:latin typeface="+mn-lt"/>
                  <a:ea typeface="+mn-ea"/>
                  <a:cs typeface="+mn-cs"/>
                  <a:sym typeface="Arial"/>
                </a:defRPr>
              </a:pPr>
            </a:p>
          </p:txBody>
        </p:sp>
        <p:sp>
          <p:nvSpPr>
            <p:cNvPr id="903" name="Google Shape;1803;p42"/>
            <p:cNvSpPr/>
            <p:nvPr/>
          </p:nvSpPr>
          <p:spPr>
            <a:xfrm>
              <a:off x="1539623" y="281975"/>
              <a:ext cx="23147" cy="22823"/>
            </a:xfrm>
            <a:custGeom>
              <a:avLst/>
              <a:gdLst/>
              <a:ahLst/>
              <a:cxnLst>
                <a:cxn ang="0">
                  <a:pos x="wd2" y="hd2"/>
                </a:cxn>
                <a:cxn ang="5400000">
                  <a:pos x="wd2" y="hd2"/>
                </a:cxn>
                <a:cxn ang="10800000">
                  <a:pos x="wd2" y="hd2"/>
                </a:cxn>
                <a:cxn ang="16200000">
                  <a:pos x="wd2" y="hd2"/>
                </a:cxn>
              </a:cxnLst>
              <a:rect l="0" t="0" r="r" b="b"/>
              <a:pathLst>
                <a:path w="16935" h="21600" fill="norm" stroke="1" extrusionOk="0">
                  <a:moveTo>
                    <a:pt x="8277" y="0"/>
                  </a:moveTo>
                  <a:cubicBezTo>
                    <a:pt x="6800" y="0"/>
                    <a:pt x="5299" y="516"/>
                    <a:pt x="3938" y="1547"/>
                  </a:cubicBezTo>
                  <a:cubicBezTo>
                    <a:pt x="-2347" y="6613"/>
                    <a:pt x="-776" y="18779"/>
                    <a:pt x="6284" y="21327"/>
                  </a:cubicBezTo>
                  <a:cubicBezTo>
                    <a:pt x="6940" y="21509"/>
                    <a:pt x="7574" y="21600"/>
                    <a:pt x="8207" y="21600"/>
                  </a:cubicBezTo>
                  <a:cubicBezTo>
                    <a:pt x="14680" y="21600"/>
                    <a:pt x="19253" y="12499"/>
                    <a:pt x="15688" y="5097"/>
                  </a:cubicBezTo>
                  <a:cubicBezTo>
                    <a:pt x="13906" y="1790"/>
                    <a:pt x="11091" y="0"/>
                    <a:pt x="8277" y="0"/>
                  </a:cubicBezTo>
                  <a:close/>
                </a:path>
              </a:pathLst>
            </a:custGeom>
            <a:solidFill>
              <a:srgbClr val="263238"/>
            </a:solidFill>
            <a:ln w="12700" cap="flat">
              <a:noFill/>
              <a:miter lim="400000"/>
            </a:ln>
            <a:effectLst/>
          </p:spPr>
          <p:txBody>
            <a:bodyPr wrap="square" lIns="0" tIns="0" rIns="0" bIns="0" numCol="1" anchor="ctr">
              <a:noAutofit/>
            </a:bodyPr>
            <a:lstStyle/>
            <a:p>
              <a:pPr>
                <a:defRPr>
                  <a:latin typeface="+mn-lt"/>
                  <a:ea typeface="+mn-ea"/>
                  <a:cs typeface="+mn-cs"/>
                  <a:sym typeface="Arial"/>
                </a:defRPr>
              </a:pPr>
            </a:p>
          </p:txBody>
        </p:sp>
        <p:sp>
          <p:nvSpPr>
            <p:cNvPr id="904" name="Google Shape;1804;p42"/>
            <p:cNvSpPr/>
            <p:nvPr/>
          </p:nvSpPr>
          <p:spPr>
            <a:xfrm>
              <a:off x="1537895" y="264887"/>
              <a:ext cx="39905" cy="12704"/>
            </a:xfrm>
            <a:custGeom>
              <a:avLst/>
              <a:gdLst/>
              <a:ahLst/>
              <a:cxnLst>
                <a:cxn ang="0">
                  <a:pos x="wd2" y="hd2"/>
                </a:cxn>
                <a:cxn ang="5400000">
                  <a:pos x="wd2" y="hd2"/>
                </a:cxn>
                <a:cxn ang="10800000">
                  <a:pos x="wd2" y="hd2"/>
                </a:cxn>
                <a:cxn ang="16200000">
                  <a:pos x="wd2" y="hd2"/>
                </a:cxn>
              </a:cxnLst>
              <a:rect l="0" t="0" r="r" b="b"/>
              <a:pathLst>
                <a:path w="21174" h="21600" fill="norm" stroke="1" extrusionOk="0">
                  <a:moveTo>
                    <a:pt x="10559" y="0"/>
                  </a:moveTo>
                  <a:cubicBezTo>
                    <a:pt x="7600" y="0"/>
                    <a:pt x="4623" y="3337"/>
                    <a:pt x="2055" y="9890"/>
                  </a:cubicBezTo>
                  <a:cubicBezTo>
                    <a:pt x="354" y="14987"/>
                    <a:pt x="-207" y="20022"/>
                    <a:pt x="65" y="21054"/>
                  </a:cubicBezTo>
                  <a:cubicBezTo>
                    <a:pt x="133" y="21418"/>
                    <a:pt x="269" y="21600"/>
                    <a:pt x="422" y="21600"/>
                  </a:cubicBezTo>
                  <a:cubicBezTo>
                    <a:pt x="1681" y="21600"/>
                    <a:pt x="5576" y="12802"/>
                    <a:pt x="10593" y="11953"/>
                  </a:cubicBezTo>
                  <a:cubicBezTo>
                    <a:pt x="15593" y="11953"/>
                    <a:pt x="19488" y="20569"/>
                    <a:pt x="20747" y="20569"/>
                  </a:cubicBezTo>
                  <a:cubicBezTo>
                    <a:pt x="20917" y="20569"/>
                    <a:pt x="21036" y="20387"/>
                    <a:pt x="21104" y="20022"/>
                  </a:cubicBezTo>
                  <a:cubicBezTo>
                    <a:pt x="21393" y="19052"/>
                    <a:pt x="20815" y="13955"/>
                    <a:pt x="18825" y="9890"/>
                  </a:cubicBezTo>
                  <a:cubicBezTo>
                    <a:pt x="16410" y="3337"/>
                    <a:pt x="13501" y="0"/>
                    <a:pt x="10559" y="0"/>
                  </a:cubicBezTo>
                  <a:close/>
                </a:path>
              </a:pathLst>
            </a:custGeom>
            <a:solidFill>
              <a:srgbClr val="263238"/>
            </a:solidFill>
            <a:ln w="12700" cap="flat">
              <a:noFill/>
              <a:miter lim="400000"/>
            </a:ln>
            <a:effectLst/>
          </p:spPr>
          <p:txBody>
            <a:bodyPr wrap="square" lIns="0" tIns="0" rIns="0" bIns="0" numCol="1" anchor="ctr">
              <a:noAutofit/>
            </a:bodyPr>
            <a:lstStyle/>
            <a:p>
              <a:pPr>
                <a:defRPr>
                  <a:latin typeface="+mn-lt"/>
                  <a:ea typeface="+mn-ea"/>
                  <a:cs typeface="+mn-cs"/>
                  <a:sym typeface="Arial"/>
                </a:defRPr>
              </a:pPr>
            </a:p>
          </p:txBody>
        </p:sp>
        <p:sp>
          <p:nvSpPr>
            <p:cNvPr id="905" name="Google Shape;1805;p42"/>
            <p:cNvSpPr/>
            <p:nvPr/>
          </p:nvSpPr>
          <p:spPr>
            <a:xfrm>
              <a:off x="1466597" y="271846"/>
              <a:ext cx="34693" cy="95353"/>
            </a:xfrm>
            <a:custGeom>
              <a:avLst/>
              <a:gdLst/>
              <a:ahLst/>
              <a:cxnLst>
                <a:cxn ang="0">
                  <a:pos x="wd2" y="hd2"/>
                </a:cxn>
                <a:cxn ang="5400000">
                  <a:pos x="wd2" y="hd2"/>
                </a:cxn>
                <a:cxn ang="10800000">
                  <a:pos x="wd2" y="hd2"/>
                </a:cxn>
                <a:cxn ang="16200000">
                  <a:pos x="wd2" y="hd2"/>
                </a:cxn>
              </a:cxnLst>
              <a:rect l="0" t="0" r="r" b="b"/>
              <a:pathLst>
                <a:path w="20563" h="21600" fill="norm" stroke="1" extrusionOk="0">
                  <a:moveTo>
                    <a:pt x="20410" y="0"/>
                  </a:moveTo>
                  <a:cubicBezTo>
                    <a:pt x="19346" y="0"/>
                    <a:pt x="12754" y="5649"/>
                    <a:pt x="5839" y="12611"/>
                  </a:cubicBezTo>
                  <a:cubicBezTo>
                    <a:pt x="4243" y="14310"/>
                    <a:pt x="2667" y="16009"/>
                    <a:pt x="1071" y="17708"/>
                  </a:cubicBezTo>
                  <a:cubicBezTo>
                    <a:pt x="121" y="18434"/>
                    <a:pt x="-202" y="19407"/>
                    <a:pt x="121" y="20380"/>
                  </a:cubicBezTo>
                  <a:cubicBezTo>
                    <a:pt x="767" y="20867"/>
                    <a:pt x="1717" y="21230"/>
                    <a:pt x="2990" y="21346"/>
                  </a:cubicBezTo>
                  <a:cubicBezTo>
                    <a:pt x="3939" y="21469"/>
                    <a:pt x="4889" y="21469"/>
                    <a:pt x="5839" y="21469"/>
                  </a:cubicBezTo>
                  <a:cubicBezTo>
                    <a:pt x="7169" y="21564"/>
                    <a:pt x="8556" y="21600"/>
                    <a:pt x="9943" y="21600"/>
                  </a:cubicBezTo>
                  <a:cubicBezTo>
                    <a:pt x="12184" y="21600"/>
                    <a:pt x="14464" y="21498"/>
                    <a:pt x="16630" y="21346"/>
                  </a:cubicBezTo>
                  <a:cubicBezTo>
                    <a:pt x="13134" y="20867"/>
                    <a:pt x="9639" y="20620"/>
                    <a:pt x="6162" y="20504"/>
                  </a:cubicBezTo>
                  <a:cubicBezTo>
                    <a:pt x="4566" y="20504"/>
                    <a:pt x="3294" y="20257"/>
                    <a:pt x="2990" y="20017"/>
                  </a:cubicBezTo>
                  <a:cubicBezTo>
                    <a:pt x="2990" y="19284"/>
                    <a:pt x="3294" y="18681"/>
                    <a:pt x="4243" y="18071"/>
                  </a:cubicBezTo>
                  <a:cubicBezTo>
                    <a:pt x="5839" y="16496"/>
                    <a:pt x="7435" y="14797"/>
                    <a:pt x="9335" y="13098"/>
                  </a:cubicBezTo>
                  <a:cubicBezTo>
                    <a:pt x="16307" y="6063"/>
                    <a:pt x="21398" y="116"/>
                    <a:pt x="20448" y="0"/>
                  </a:cubicBezTo>
                  <a:cubicBezTo>
                    <a:pt x="20429" y="0"/>
                    <a:pt x="20410" y="0"/>
                    <a:pt x="20410" y="0"/>
                  </a:cubicBezTo>
                  <a:close/>
                </a:path>
              </a:pathLst>
            </a:custGeom>
            <a:solidFill>
              <a:srgbClr val="263238"/>
            </a:solidFill>
            <a:ln w="12700" cap="flat">
              <a:noFill/>
              <a:miter lim="400000"/>
            </a:ln>
            <a:effectLst/>
          </p:spPr>
          <p:txBody>
            <a:bodyPr wrap="square" lIns="0" tIns="0" rIns="0" bIns="0" numCol="1" anchor="ctr">
              <a:noAutofit/>
            </a:bodyPr>
            <a:lstStyle/>
            <a:p>
              <a:pPr>
                <a:defRPr>
                  <a:latin typeface="+mn-lt"/>
                  <a:ea typeface="+mn-ea"/>
                  <a:cs typeface="+mn-cs"/>
                  <a:sym typeface="Arial"/>
                </a:defRPr>
              </a:pPr>
            </a:p>
          </p:txBody>
        </p:sp>
        <p:sp>
          <p:nvSpPr>
            <p:cNvPr id="906" name="Google Shape;1806;p42"/>
            <p:cNvSpPr/>
            <p:nvPr/>
          </p:nvSpPr>
          <p:spPr>
            <a:xfrm>
              <a:off x="1476451" y="376746"/>
              <a:ext cx="55403" cy="30515"/>
            </a:xfrm>
            <a:custGeom>
              <a:avLst/>
              <a:gdLst/>
              <a:ahLst/>
              <a:cxnLst>
                <a:cxn ang="0">
                  <a:pos x="wd2" y="hd2"/>
                </a:cxn>
                <a:cxn ang="5400000">
                  <a:pos x="wd2" y="hd2"/>
                </a:cxn>
                <a:cxn ang="10800000">
                  <a:pos x="wd2" y="hd2"/>
                </a:cxn>
                <a:cxn ang="16200000">
                  <a:pos x="wd2" y="hd2"/>
                </a:cxn>
              </a:cxnLst>
              <a:rect l="0" t="0" r="r" b="b"/>
              <a:pathLst>
                <a:path w="20313" h="21600" fill="norm" stroke="1" extrusionOk="0">
                  <a:moveTo>
                    <a:pt x="20307" y="0"/>
                  </a:moveTo>
                  <a:cubicBezTo>
                    <a:pt x="20025" y="0"/>
                    <a:pt x="7721" y="11821"/>
                    <a:pt x="564" y="11821"/>
                  </a:cubicBezTo>
                  <a:cubicBezTo>
                    <a:pt x="376" y="11821"/>
                    <a:pt x="188" y="11798"/>
                    <a:pt x="0" y="11798"/>
                  </a:cubicBezTo>
                  <a:cubicBezTo>
                    <a:pt x="2080" y="18106"/>
                    <a:pt x="5747" y="21600"/>
                    <a:pt x="9449" y="21600"/>
                  </a:cubicBezTo>
                  <a:cubicBezTo>
                    <a:pt x="10635" y="21600"/>
                    <a:pt x="11822" y="21237"/>
                    <a:pt x="12962" y="20511"/>
                  </a:cubicBezTo>
                  <a:cubicBezTo>
                    <a:pt x="21600" y="14067"/>
                    <a:pt x="19637" y="794"/>
                    <a:pt x="19637" y="794"/>
                  </a:cubicBezTo>
                  <a:cubicBezTo>
                    <a:pt x="20143" y="227"/>
                    <a:pt x="20354" y="0"/>
                    <a:pt x="20307" y="0"/>
                  </a:cubicBezTo>
                  <a:close/>
                </a:path>
              </a:pathLst>
            </a:custGeom>
            <a:solidFill>
              <a:srgbClr val="FFFFFF"/>
            </a:solidFill>
            <a:ln w="12700" cap="flat">
              <a:noFill/>
              <a:miter lim="400000"/>
            </a:ln>
            <a:effectLst/>
          </p:spPr>
          <p:txBody>
            <a:bodyPr wrap="square" lIns="0" tIns="0" rIns="0" bIns="0" numCol="1" anchor="ctr">
              <a:noAutofit/>
            </a:bodyPr>
            <a:lstStyle/>
            <a:p>
              <a:pPr>
                <a:defRPr>
                  <a:latin typeface="+mn-lt"/>
                  <a:ea typeface="+mn-ea"/>
                  <a:cs typeface="+mn-cs"/>
                  <a:sym typeface="Arial"/>
                </a:defRPr>
              </a:pPr>
            </a:p>
          </p:txBody>
        </p:sp>
        <p:sp>
          <p:nvSpPr>
            <p:cNvPr id="907" name="Google Shape;1807;p42"/>
            <p:cNvSpPr/>
            <p:nvPr/>
          </p:nvSpPr>
          <p:spPr>
            <a:xfrm>
              <a:off x="1487701" y="469980"/>
              <a:ext cx="102819" cy="4993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cubicBezTo>
                    <a:pt x="15493" y="8166"/>
                    <a:pt x="8470" y="12547"/>
                    <a:pt x="1205" y="12547"/>
                  </a:cubicBezTo>
                  <a:cubicBezTo>
                    <a:pt x="842" y="12547"/>
                    <a:pt x="478" y="12533"/>
                    <a:pt x="114" y="12505"/>
                  </a:cubicBezTo>
                  <a:lnTo>
                    <a:pt x="0" y="21309"/>
                  </a:lnTo>
                  <a:cubicBezTo>
                    <a:pt x="1023" y="21517"/>
                    <a:pt x="2006" y="21600"/>
                    <a:pt x="2942" y="21600"/>
                  </a:cubicBezTo>
                  <a:cubicBezTo>
                    <a:pt x="17143" y="21600"/>
                    <a:pt x="21600" y="0"/>
                    <a:pt x="21600" y="0"/>
                  </a:cubicBezTo>
                  <a:close/>
                </a:path>
              </a:pathLst>
            </a:custGeom>
            <a:solidFill>
              <a:srgbClr val="000000">
                <a:alpha val="12160"/>
              </a:srgbClr>
            </a:solidFill>
            <a:ln w="12700" cap="flat">
              <a:noFill/>
              <a:miter lim="400000"/>
            </a:ln>
            <a:effectLst/>
          </p:spPr>
          <p:txBody>
            <a:bodyPr wrap="square" lIns="0" tIns="0" rIns="0" bIns="0" numCol="1" anchor="ctr">
              <a:noAutofit/>
            </a:bodyPr>
            <a:lstStyle/>
            <a:p>
              <a:pPr>
                <a:defRPr>
                  <a:latin typeface="+mn-lt"/>
                  <a:ea typeface="+mn-ea"/>
                  <a:cs typeface="+mn-cs"/>
                  <a:sym typeface="Arial"/>
                </a:defRPr>
              </a:pPr>
            </a:p>
          </p:txBody>
        </p:sp>
        <p:sp>
          <p:nvSpPr>
            <p:cNvPr id="908" name="Google Shape;1808;p42"/>
            <p:cNvSpPr/>
            <p:nvPr/>
          </p:nvSpPr>
          <p:spPr>
            <a:xfrm>
              <a:off x="1683687" y="269443"/>
              <a:ext cx="74458" cy="104166"/>
            </a:xfrm>
            <a:custGeom>
              <a:avLst/>
              <a:gdLst/>
              <a:ahLst/>
              <a:cxnLst>
                <a:cxn ang="0">
                  <a:pos x="wd2" y="hd2"/>
                </a:cxn>
                <a:cxn ang="5400000">
                  <a:pos x="wd2" y="hd2"/>
                </a:cxn>
                <a:cxn ang="10800000">
                  <a:pos x="wd2" y="hd2"/>
                </a:cxn>
                <a:cxn ang="16200000">
                  <a:pos x="wd2" y="hd2"/>
                </a:cxn>
              </a:cxnLst>
              <a:rect l="0" t="0" r="r" b="b"/>
              <a:pathLst>
                <a:path w="19716" h="21600" fill="norm" stroke="1" extrusionOk="0">
                  <a:moveTo>
                    <a:pt x="7452" y="0"/>
                  </a:moveTo>
                  <a:cubicBezTo>
                    <a:pt x="6841" y="0"/>
                    <a:pt x="6450" y="33"/>
                    <a:pt x="6382" y="53"/>
                  </a:cubicBezTo>
                  <a:cubicBezTo>
                    <a:pt x="6382" y="53"/>
                    <a:pt x="144" y="19267"/>
                    <a:pt x="0" y="19706"/>
                  </a:cubicBezTo>
                  <a:cubicBezTo>
                    <a:pt x="0" y="19925"/>
                    <a:pt x="4125" y="21600"/>
                    <a:pt x="8598" y="21600"/>
                  </a:cubicBezTo>
                  <a:cubicBezTo>
                    <a:pt x="13215" y="21600"/>
                    <a:pt x="18205" y="19819"/>
                    <a:pt x="19427" y="12820"/>
                  </a:cubicBezTo>
                  <a:cubicBezTo>
                    <a:pt x="21600" y="1103"/>
                    <a:pt x="10940" y="0"/>
                    <a:pt x="7452" y="0"/>
                  </a:cubicBezTo>
                  <a:close/>
                </a:path>
              </a:pathLst>
            </a:custGeom>
            <a:solidFill>
              <a:srgbClr val="FFBE9D"/>
            </a:solidFill>
            <a:ln w="12700" cap="flat">
              <a:noFill/>
              <a:miter lim="400000"/>
            </a:ln>
            <a:effectLst/>
          </p:spPr>
          <p:txBody>
            <a:bodyPr wrap="square" lIns="0" tIns="0" rIns="0" bIns="0" numCol="1" anchor="ctr">
              <a:noAutofit/>
            </a:bodyPr>
            <a:lstStyle/>
            <a:p>
              <a:pPr>
                <a:defRPr>
                  <a:latin typeface="+mn-lt"/>
                  <a:ea typeface="+mn-ea"/>
                  <a:cs typeface="+mn-cs"/>
                  <a:sym typeface="Arial"/>
                </a:defRPr>
              </a:pPr>
            </a:p>
          </p:txBody>
        </p:sp>
        <p:sp>
          <p:nvSpPr>
            <p:cNvPr id="909" name="Google Shape;1809;p42"/>
            <p:cNvSpPr/>
            <p:nvPr/>
          </p:nvSpPr>
          <p:spPr>
            <a:xfrm>
              <a:off x="1707484" y="293224"/>
              <a:ext cx="33535" cy="57981"/>
            </a:xfrm>
            <a:custGeom>
              <a:avLst/>
              <a:gdLst/>
              <a:ahLst/>
              <a:cxnLst>
                <a:cxn ang="0">
                  <a:pos x="wd2" y="hd2"/>
                </a:cxn>
                <a:cxn ang="5400000">
                  <a:pos x="wd2" y="hd2"/>
                </a:cxn>
                <a:cxn ang="10800000">
                  <a:pos x="wd2" y="hd2"/>
                </a:cxn>
                <a:cxn ang="16200000">
                  <a:pos x="wd2" y="hd2"/>
                </a:cxn>
              </a:cxnLst>
              <a:rect l="0" t="0" r="r" b="b"/>
              <a:pathLst>
                <a:path w="21120" h="21600" fill="norm" stroke="1" extrusionOk="0">
                  <a:moveTo>
                    <a:pt x="11698" y="0"/>
                  </a:moveTo>
                  <a:cubicBezTo>
                    <a:pt x="10749" y="0"/>
                    <a:pt x="9800" y="167"/>
                    <a:pt x="8952" y="418"/>
                  </a:cubicBezTo>
                  <a:cubicBezTo>
                    <a:pt x="8286" y="812"/>
                    <a:pt x="7620" y="1206"/>
                    <a:pt x="6934" y="1803"/>
                  </a:cubicBezTo>
                  <a:cubicBezTo>
                    <a:pt x="6611" y="2806"/>
                    <a:pt x="7277" y="3403"/>
                    <a:pt x="7277" y="3403"/>
                  </a:cubicBezTo>
                  <a:cubicBezTo>
                    <a:pt x="7620" y="3200"/>
                    <a:pt x="7277" y="2806"/>
                    <a:pt x="8286" y="2209"/>
                  </a:cubicBezTo>
                  <a:cubicBezTo>
                    <a:pt x="8791" y="1469"/>
                    <a:pt x="10022" y="1063"/>
                    <a:pt x="11334" y="1063"/>
                  </a:cubicBezTo>
                  <a:cubicBezTo>
                    <a:pt x="11778" y="1063"/>
                    <a:pt x="12243" y="1110"/>
                    <a:pt x="12667" y="1206"/>
                  </a:cubicBezTo>
                  <a:cubicBezTo>
                    <a:pt x="15372" y="2006"/>
                    <a:pt x="17047" y="3403"/>
                    <a:pt x="17390" y="5003"/>
                  </a:cubicBezTo>
                  <a:cubicBezTo>
                    <a:pt x="18400" y="7200"/>
                    <a:pt x="18400" y="9385"/>
                    <a:pt x="18077" y="11379"/>
                  </a:cubicBezTo>
                  <a:cubicBezTo>
                    <a:pt x="16724" y="15773"/>
                    <a:pt x="12001" y="19761"/>
                    <a:pt x="7277" y="20358"/>
                  </a:cubicBezTo>
                  <a:cubicBezTo>
                    <a:pt x="6853" y="20418"/>
                    <a:pt x="6409" y="20442"/>
                    <a:pt x="5965" y="20442"/>
                  </a:cubicBezTo>
                  <a:cubicBezTo>
                    <a:pt x="4592" y="20442"/>
                    <a:pt x="3138" y="20215"/>
                    <a:pt x="1887" y="19761"/>
                  </a:cubicBezTo>
                  <a:cubicBezTo>
                    <a:pt x="857" y="19367"/>
                    <a:pt x="191" y="18961"/>
                    <a:pt x="191" y="18961"/>
                  </a:cubicBezTo>
                  <a:cubicBezTo>
                    <a:pt x="-152" y="18961"/>
                    <a:pt x="-152" y="19570"/>
                    <a:pt x="1201" y="20358"/>
                  </a:cubicBezTo>
                  <a:cubicBezTo>
                    <a:pt x="2674" y="21051"/>
                    <a:pt x="4652" y="21600"/>
                    <a:pt x="6691" y="21600"/>
                  </a:cubicBezTo>
                  <a:cubicBezTo>
                    <a:pt x="6994" y="21600"/>
                    <a:pt x="7297" y="21588"/>
                    <a:pt x="7620" y="21564"/>
                  </a:cubicBezTo>
                  <a:cubicBezTo>
                    <a:pt x="14019" y="20967"/>
                    <a:pt x="19409" y="16573"/>
                    <a:pt x="20762" y="11785"/>
                  </a:cubicBezTo>
                  <a:cubicBezTo>
                    <a:pt x="21448" y="9385"/>
                    <a:pt x="21105" y="6794"/>
                    <a:pt x="20095" y="4597"/>
                  </a:cubicBezTo>
                  <a:cubicBezTo>
                    <a:pt x="19086" y="2603"/>
                    <a:pt x="16724" y="812"/>
                    <a:pt x="13353" y="215"/>
                  </a:cubicBezTo>
                  <a:cubicBezTo>
                    <a:pt x="12828" y="60"/>
                    <a:pt x="12263" y="0"/>
                    <a:pt x="11698" y="0"/>
                  </a:cubicBezTo>
                  <a:close/>
                </a:path>
              </a:pathLst>
            </a:custGeom>
            <a:solidFill>
              <a:srgbClr val="000000">
                <a:alpha val="12160"/>
              </a:srgbClr>
            </a:solidFill>
            <a:ln w="12700" cap="flat">
              <a:noFill/>
              <a:miter lim="400000"/>
            </a:ln>
            <a:effectLst/>
          </p:spPr>
          <p:txBody>
            <a:bodyPr wrap="square" lIns="0" tIns="0" rIns="0" bIns="0" numCol="1" anchor="ctr">
              <a:noAutofit/>
            </a:bodyPr>
            <a:lstStyle/>
            <a:p>
              <a:pPr>
                <a:defRPr>
                  <a:latin typeface="+mn-lt"/>
                  <a:ea typeface="+mn-ea"/>
                  <a:cs typeface="+mn-cs"/>
                  <a:sym typeface="Arial"/>
                </a:defRPr>
              </a:pPr>
            </a:p>
          </p:txBody>
        </p:sp>
        <p:sp>
          <p:nvSpPr>
            <p:cNvPr id="910" name="Google Shape;1810;p42"/>
            <p:cNvSpPr/>
            <p:nvPr/>
          </p:nvSpPr>
          <p:spPr>
            <a:xfrm>
              <a:off x="1400161" y="-1"/>
              <a:ext cx="436623" cy="329669"/>
            </a:xfrm>
            <a:custGeom>
              <a:avLst/>
              <a:gdLst/>
              <a:ahLst/>
              <a:cxnLst>
                <a:cxn ang="0">
                  <a:pos x="wd2" y="hd2"/>
                </a:cxn>
                <a:cxn ang="5400000">
                  <a:pos x="wd2" y="hd2"/>
                </a:cxn>
                <a:cxn ang="10800000">
                  <a:pos x="wd2" y="hd2"/>
                </a:cxn>
                <a:cxn ang="16200000">
                  <a:pos x="wd2" y="hd2"/>
                </a:cxn>
              </a:cxnLst>
              <a:rect l="0" t="0" r="r" b="b"/>
              <a:pathLst>
                <a:path w="21328" h="21600" fill="norm" stroke="1" extrusionOk="0">
                  <a:moveTo>
                    <a:pt x="2529" y="0"/>
                  </a:moveTo>
                  <a:cubicBezTo>
                    <a:pt x="2259" y="0"/>
                    <a:pt x="1999" y="90"/>
                    <a:pt x="1792" y="302"/>
                  </a:cubicBezTo>
                  <a:cubicBezTo>
                    <a:pt x="1321" y="865"/>
                    <a:pt x="1189" y="1741"/>
                    <a:pt x="1399" y="2478"/>
                  </a:cubicBezTo>
                  <a:cubicBezTo>
                    <a:pt x="1634" y="3215"/>
                    <a:pt x="1974" y="3881"/>
                    <a:pt x="2420" y="4408"/>
                  </a:cubicBezTo>
                  <a:cubicBezTo>
                    <a:pt x="2166" y="4183"/>
                    <a:pt x="1884" y="4076"/>
                    <a:pt x="1607" y="4076"/>
                  </a:cubicBezTo>
                  <a:cubicBezTo>
                    <a:pt x="1022" y="4076"/>
                    <a:pt x="461" y="4546"/>
                    <a:pt x="248" y="5355"/>
                  </a:cubicBezTo>
                  <a:cubicBezTo>
                    <a:pt x="-85" y="6522"/>
                    <a:pt x="485" y="7757"/>
                    <a:pt x="1391" y="7942"/>
                  </a:cubicBezTo>
                  <a:cubicBezTo>
                    <a:pt x="1346" y="7936"/>
                    <a:pt x="1299" y="7931"/>
                    <a:pt x="1254" y="7931"/>
                  </a:cubicBezTo>
                  <a:cubicBezTo>
                    <a:pt x="652" y="7931"/>
                    <a:pt x="131" y="8496"/>
                    <a:pt x="12" y="9320"/>
                  </a:cubicBezTo>
                  <a:cubicBezTo>
                    <a:pt x="-66" y="10233"/>
                    <a:pt x="248" y="11109"/>
                    <a:pt x="771" y="11636"/>
                  </a:cubicBezTo>
                  <a:cubicBezTo>
                    <a:pt x="1321" y="12196"/>
                    <a:pt x="1974" y="12337"/>
                    <a:pt x="2628" y="12514"/>
                  </a:cubicBezTo>
                  <a:cubicBezTo>
                    <a:pt x="3279" y="12696"/>
                    <a:pt x="3902" y="12772"/>
                    <a:pt x="4499" y="12772"/>
                  </a:cubicBezTo>
                  <a:cubicBezTo>
                    <a:pt x="7569" y="12772"/>
                    <a:pt x="9927" y="10735"/>
                    <a:pt x="11679" y="10619"/>
                  </a:cubicBezTo>
                  <a:cubicBezTo>
                    <a:pt x="11713" y="10617"/>
                    <a:pt x="11746" y="10615"/>
                    <a:pt x="11779" y="10615"/>
                  </a:cubicBezTo>
                  <a:cubicBezTo>
                    <a:pt x="13762" y="10615"/>
                    <a:pt x="13459" y="13742"/>
                    <a:pt x="13459" y="13742"/>
                  </a:cubicBezTo>
                  <a:lnTo>
                    <a:pt x="12987" y="21390"/>
                  </a:lnTo>
                  <a:lnTo>
                    <a:pt x="14688" y="21600"/>
                  </a:lnTo>
                  <a:lnTo>
                    <a:pt x="15315" y="17952"/>
                  </a:lnTo>
                  <a:lnTo>
                    <a:pt x="15394" y="17075"/>
                  </a:lnTo>
                  <a:cubicBezTo>
                    <a:pt x="15787" y="15741"/>
                    <a:pt x="16623" y="14267"/>
                    <a:pt x="16701" y="12829"/>
                  </a:cubicBezTo>
                  <a:cubicBezTo>
                    <a:pt x="16728" y="12022"/>
                    <a:pt x="16649" y="11180"/>
                    <a:pt x="16414" y="10407"/>
                  </a:cubicBezTo>
                  <a:cubicBezTo>
                    <a:pt x="16768" y="10521"/>
                    <a:pt x="17125" y="10575"/>
                    <a:pt x="17481" y="10575"/>
                  </a:cubicBezTo>
                  <a:cubicBezTo>
                    <a:pt x="18565" y="10575"/>
                    <a:pt x="19621" y="10061"/>
                    <a:pt x="20468" y="9110"/>
                  </a:cubicBezTo>
                  <a:cubicBezTo>
                    <a:pt x="21044" y="8408"/>
                    <a:pt x="21515" y="7356"/>
                    <a:pt x="21254" y="6338"/>
                  </a:cubicBezTo>
                  <a:cubicBezTo>
                    <a:pt x="21044" y="5636"/>
                    <a:pt x="20599" y="5109"/>
                    <a:pt x="20076" y="4863"/>
                  </a:cubicBezTo>
                  <a:cubicBezTo>
                    <a:pt x="19624" y="4597"/>
                    <a:pt x="19140" y="4464"/>
                    <a:pt x="18659" y="4464"/>
                  </a:cubicBezTo>
                  <a:cubicBezTo>
                    <a:pt x="17944" y="4464"/>
                    <a:pt x="17233" y="4754"/>
                    <a:pt x="16623" y="5321"/>
                  </a:cubicBezTo>
                  <a:cubicBezTo>
                    <a:pt x="15812" y="6163"/>
                    <a:pt x="15420" y="7495"/>
                    <a:pt x="15550" y="8828"/>
                  </a:cubicBezTo>
                  <a:cubicBezTo>
                    <a:pt x="14808" y="8005"/>
                    <a:pt x="13792" y="7778"/>
                    <a:pt x="12779" y="7778"/>
                  </a:cubicBezTo>
                  <a:cubicBezTo>
                    <a:pt x="12543" y="7778"/>
                    <a:pt x="12305" y="7791"/>
                    <a:pt x="12072" y="7812"/>
                  </a:cubicBezTo>
                  <a:cubicBezTo>
                    <a:pt x="12150" y="6478"/>
                    <a:pt x="11757" y="5145"/>
                    <a:pt x="10999" y="4267"/>
                  </a:cubicBezTo>
                  <a:cubicBezTo>
                    <a:pt x="10240" y="3391"/>
                    <a:pt x="9299" y="2864"/>
                    <a:pt x="8305" y="2759"/>
                  </a:cubicBezTo>
                  <a:cubicBezTo>
                    <a:pt x="7416" y="2619"/>
                    <a:pt x="6473" y="2759"/>
                    <a:pt x="5662" y="2268"/>
                  </a:cubicBezTo>
                  <a:cubicBezTo>
                    <a:pt x="4826" y="1812"/>
                    <a:pt x="4223" y="829"/>
                    <a:pt x="3439" y="302"/>
                  </a:cubicBezTo>
                  <a:cubicBezTo>
                    <a:pt x="3160" y="115"/>
                    <a:pt x="2838" y="0"/>
                    <a:pt x="2529" y="0"/>
                  </a:cubicBezTo>
                  <a:close/>
                </a:path>
              </a:pathLst>
            </a:custGeom>
            <a:solidFill>
              <a:srgbClr val="263238"/>
            </a:solidFill>
            <a:ln w="12700" cap="flat">
              <a:noFill/>
              <a:miter lim="400000"/>
            </a:ln>
            <a:effectLst/>
          </p:spPr>
          <p:txBody>
            <a:bodyPr wrap="square" lIns="0" tIns="0" rIns="0" bIns="0" numCol="1" anchor="ctr">
              <a:noAutofit/>
            </a:bodyPr>
            <a:lstStyle/>
            <a:p>
              <a:pPr>
                <a:defRPr>
                  <a:latin typeface="+mn-lt"/>
                  <a:ea typeface="+mn-ea"/>
                  <a:cs typeface="+mn-cs"/>
                  <a:sym typeface="Arial"/>
                </a:defRPr>
              </a:pPr>
            </a:p>
          </p:txBody>
        </p:sp>
        <p:sp>
          <p:nvSpPr>
            <p:cNvPr id="911" name="Google Shape;1811;p42"/>
            <p:cNvSpPr/>
            <p:nvPr/>
          </p:nvSpPr>
          <p:spPr>
            <a:xfrm>
              <a:off x="1729742" y="129928"/>
              <a:ext cx="129613" cy="7551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0" y="2448"/>
                    <a:pt x="358" y="4749"/>
                    <a:pt x="1074" y="6894"/>
                  </a:cubicBezTo>
                  <a:cubicBezTo>
                    <a:pt x="3547" y="16035"/>
                    <a:pt x="8856" y="21600"/>
                    <a:pt x="14518" y="21600"/>
                  </a:cubicBezTo>
                  <a:cubicBezTo>
                    <a:pt x="15591" y="21600"/>
                    <a:pt x="16675" y="21398"/>
                    <a:pt x="17760" y="20986"/>
                  </a:cubicBezTo>
                  <a:cubicBezTo>
                    <a:pt x="19186" y="20683"/>
                    <a:pt x="20436" y="19611"/>
                    <a:pt x="21600" y="18226"/>
                  </a:cubicBezTo>
                  <a:cubicBezTo>
                    <a:pt x="21589" y="18199"/>
                    <a:pt x="21563" y="18180"/>
                    <a:pt x="21520" y="18180"/>
                  </a:cubicBezTo>
                  <a:cubicBezTo>
                    <a:pt x="21189" y="18180"/>
                    <a:pt x="19821" y="19216"/>
                    <a:pt x="17669" y="19757"/>
                  </a:cubicBezTo>
                  <a:cubicBezTo>
                    <a:pt x="16782" y="20032"/>
                    <a:pt x="15896" y="20161"/>
                    <a:pt x="15020" y="20161"/>
                  </a:cubicBezTo>
                  <a:cubicBezTo>
                    <a:pt x="9465" y="20161"/>
                    <a:pt x="4305" y="14880"/>
                    <a:pt x="1608" y="6280"/>
                  </a:cubicBezTo>
                  <a:cubicBezTo>
                    <a:pt x="449" y="2604"/>
                    <a:pt x="182" y="0"/>
                    <a:pt x="0" y="0"/>
                  </a:cubicBezTo>
                  <a:close/>
                </a:path>
              </a:pathLst>
            </a:custGeom>
            <a:solidFill>
              <a:srgbClr val="263238"/>
            </a:solidFill>
            <a:ln w="12700" cap="flat">
              <a:noFill/>
              <a:miter lim="400000"/>
            </a:ln>
            <a:effectLst/>
          </p:spPr>
          <p:txBody>
            <a:bodyPr wrap="square" lIns="0" tIns="0" rIns="0" bIns="0" numCol="1" anchor="ctr">
              <a:noAutofit/>
            </a:bodyPr>
            <a:lstStyle/>
            <a:p>
              <a:pPr>
                <a:defRPr>
                  <a:latin typeface="+mn-lt"/>
                  <a:ea typeface="+mn-ea"/>
                  <a:cs typeface="+mn-cs"/>
                  <a:sym typeface="Arial"/>
                </a:defRPr>
              </a:pPr>
            </a:p>
          </p:txBody>
        </p:sp>
        <p:sp>
          <p:nvSpPr>
            <p:cNvPr id="912" name="Google Shape;1812;p42"/>
            <p:cNvSpPr/>
            <p:nvPr/>
          </p:nvSpPr>
          <p:spPr>
            <a:xfrm>
              <a:off x="1731345" y="148678"/>
              <a:ext cx="47118" cy="109775"/>
            </a:xfrm>
            <a:custGeom>
              <a:avLst/>
              <a:gdLst/>
              <a:ahLst/>
              <a:cxnLst>
                <a:cxn ang="0">
                  <a:pos x="wd2" y="hd2"/>
                </a:cxn>
                <a:cxn ang="5400000">
                  <a:pos x="wd2" y="hd2"/>
                </a:cxn>
                <a:cxn ang="10800000">
                  <a:pos x="wd2" y="hd2"/>
                </a:cxn>
                <a:cxn ang="16200000">
                  <a:pos x="wd2" y="hd2"/>
                </a:cxn>
              </a:cxnLst>
              <a:rect l="0" t="0" r="r" b="b"/>
              <a:pathLst>
                <a:path w="21353" h="21600" fill="norm" stroke="1" extrusionOk="0">
                  <a:moveTo>
                    <a:pt x="0" y="0"/>
                  </a:moveTo>
                  <a:cubicBezTo>
                    <a:pt x="0" y="1160"/>
                    <a:pt x="726" y="2315"/>
                    <a:pt x="2193" y="3368"/>
                  </a:cubicBezTo>
                  <a:cubicBezTo>
                    <a:pt x="4852" y="5897"/>
                    <a:pt x="8251" y="8426"/>
                    <a:pt x="11650" y="10746"/>
                  </a:cubicBezTo>
                  <a:cubicBezTo>
                    <a:pt x="15296" y="12960"/>
                    <a:pt x="17722" y="15489"/>
                    <a:pt x="19174" y="18226"/>
                  </a:cubicBezTo>
                  <a:cubicBezTo>
                    <a:pt x="20147" y="20231"/>
                    <a:pt x="19668" y="21600"/>
                    <a:pt x="20147" y="21600"/>
                  </a:cubicBezTo>
                  <a:cubicBezTo>
                    <a:pt x="21368" y="20547"/>
                    <a:pt x="21600" y="19279"/>
                    <a:pt x="21121" y="18125"/>
                  </a:cubicBezTo>
                  <a:cubicBezTo>
                    <a:pt x="20147" y="15281"/>
                    <a:pt x="17722" y="12537"/>
                    <a:pt x="14076" y="10116"/>
                  </a:cubicBezTo>
                  <a:cubicBezTo>
                    <a:pt x="9950" y="7271"/>
                    <a:pt x="6072" y="4951"/>
                    <a:pt x="3893" y="3052"/>
                  </a:cubicBezTo>
                  <a:cubicBezTo>
                    <a:pt x="2673" y="1999"/>
                    <a:pt x="1453" y="946"/>
                    <a:pt x="0" y="0"/>
                  </a:cubicBezTo>
                  <a:close/>
                </a:path>
              </a:pathLst>
            </a:custGeom>
            <a:solidFill>
              <a:srgbClr val="263238"/>
            </a:solidFill>
            <a:ln w="12700" cap="flat">
              <a:noFill/>
              <a:miter lim="400000"/>
            </a:ln>
            <a:effectLst/>
          </p:spPr>
          <p:txBody>
            <a:bodyPr wrap="square" lIns="0" tIns="0" rIns="0" bIns="0" numCol="1" anchor="ctr">
              <a:noAutofit/>
            </a:bodyPr>
            <a:lstStyle/>
            <a:p>
              <a:pPr>
                <a:defRPr>
                  <a:latin typeface="+mn-lt"/>
                  <a:ea typeface="+mn-ea"/>
                  <a:cs typeface="+mn-cs"/>
                  <a:sym typeface="Arial"/>
                </a:defRPr>
              </a:pPr>
            </a:p>
          </p:txBody>
        </p:sp>
        <p:sp>
          <p:nvSpPr>
            <p:cNvPr id="913" name="Google Shape;1813;p42"/>
            <p:cNvSpPr/>
            <p:nvPr/>
          </p:nvSpPr>
          <p:spPr>
            <a:xfrm>
              <a:off x="1040906" y="669171"/>
              <a:ext cx="277574" cy="275793"/>
            </a:xfrm>
            <a:custGeom>
              <a:avLst/>
              <a:gdLst/>
              <a:ahLst/>
              <a:cxnLst>
                <a:cxn ang="0">
                  <a:pos x="wd2" y="hd2"/>
                </a:cxn>
                <a:cxn ang="5400000">
                  <a:pos x="wd2" y="hd2"/>
                </a:cxn>
                <a:cxn ang="10800000">
                  <a:pos x="wd2" y="hd2"/>
                </a:cxn>
                <a:cxn ang="16200000">
                  <a:pos x="wd2" y="hd2"/>
                </a:cxn>
              </a:cxnLst>
              <a:rect l="0" t="0" r="r" b="b"/>
              <a:pathLst>
                <a:path w="20617" h="21600" fill="norm" stroke="1" extrusionOk="0">
                  <a:moveTo>
                    <a:pt x="6200" y="0"/>
                  </a:moveTo>
                  <a:cubicBezTo>
                    <a:pt x="6192" y="0"/>
                    <a:pt x="6185" y="0"/>
                    <a:pt x="6178" y="0"/>
                  </a:cubicBezTo>
                  <a:cubicBezTo>
                    <a:pt x="5262" y="85"/>
                    <a:pt x="5183" y="1175"/>
                    <a:pt x="6338" y="2392"/>
                  </a:cubicBezTo>
                  <a:cubicBezTo>
                    <a:pt x="7490" y="3650"/>
                    <a:pt x="10632" y="7593"/>
                    <a:pt x="9997" y="8221"/>
                  </a:cubicBezTo>
                  <a:cubicBezTo>
                    <a:pt x="9968" y="8246"/>
                    <a:pt x="9932" y="8258"/>
                    <a:pt x="9887" y="8258"/>
                  </a:cubicBezTo>
                  <a:cubicBezTo>
                    <a:pt x="8890" y="8258"/>
                    <a:pt x="3790" y="2307"/>
                    <a:pt x="3790" y="2307"/>
                  </a:cubicBezTo>
                  <a:cubicBezTo>
                    <a:pt x="3790" y="2307"/>
                    <a:pt x="3107" y="1182"/>
                    <a:pt x="2419" y="1182"/>
                  </a:cubicBezTo>
                  <a:cubicBezTo>
                    <a:pt x="2276" y="1182"/>
                    <a:pt x="2136" y="1230"/>
                    <a:pt x="2000" y="1343"/>
                  </a:cubicBezTo>
                  <a:cubicBezTo>
                    <a:pt x="648" y="2560"/>
                    <a:pt x="7052" y="9019"/>
                    <a:pt x="7690" y="9606"/>
                  </a:cubicBezTo>
                  <a:cubicBezTo>
                    <a:pt x="8021" y="9923"/>
                    <a:pt x="7714" y="10407"/>
                    <a:pt x="7338" y="10407"/>
                  </a:cubicBezTo>
                  <a:cubicBezTo>
                    <a:pt x="7218" y="10407"/>
                    <a:pt x="7090" y="10357"/>
                    <a:pt x="6973" y="10234"/>
                  </a:cubicBezTo>
                  <a:cubicBezTo>
                    <a:pt x="6576" y="9815"/>
                    <a:pt x="2417" y="4666"/>
                    <a:pt x="595" y="4666"/>
                  </a:cubicBezTo>
                  <a:cubicBezTo>
                    <a:pt x="417" y="4666"/>
                    <a:pt x="260" y="4717"/>
                    <a:pt x="131" y="4825"/>
                  </a:cubicBezTo>
                  <a:cubicBezTo>
                    <a:pt x="-983" y="5748"/>
                    <a:pt x="5342" y="10194"/>
                    <a:pt x="5740" y="12081"/>
                  </a:cubicBezTo>
                  <a:cubicBezTo>
                    <a:pt x="5792" y="12360"/>
                    <a:pt x="5735" y="12476"/>
                    <a:pt x="5595" y="12476"/>
                  </a:cubicBezTo>
                  <a:cubicBezTo>
                    <a:pt x="4847" y="12476"/>
                    <a:pt x="1721" y="9044"/>
                    <a:pt x="533" y="9044"/>
                  </a:cubicBezTo>
                  <a:cubicBezTo>
                    <a:pt x="422" y="9044"/>
                    <a:pt x="324" y="9074"/>
                    <a:pt x="250" y="9145"/>
                  </a:cubicBezTo>
                  <a:cubicBezTo>
                    <a:pt x="-107" y="9481"/>
                    <a:pt x="-345" y="9815"/>
                    <a:pt x="2876" y="12709"/>
                  </a:cubicBezTo>
                  <a:cubicBezTo>
                    <a:pt x="4626" y="14260"/>
                    <a:pt x="8247" y="16778"/>
                    <a:pt x="11309" y="18791"/>
                  </a:cubicBezTo>
                  <a:lnTo>
                    <a:pt x="15684" y="21600"/>
                  </a:lnTo>
                  <a:lnTo>
                    <a:pt x="20617" y="15016"/>
                  </a:lnTo>
                  <a:lnTo>
                    <a:pt x="18667" y="9313"/>
                  </a:lnTo>
                  <a:cubicBezTo>
                    <a:pt x="18470" y="8808"/>
                    <a:pt x="18270" y="8181"/>
                    <a:pt x="18072" y="7508"/>
                  </a:cubicBezTo>
                  <a:cubicBezTo>
                    <a:pt x="17832" y="6712"/>
                    <a:pt x="17713" y="5914"/>
                    <a:pt x="17753" y="5076"/>
                  </a:cubicBezTo>
                  <a:cubicBezTo>
                    <a:pt x="17753" y="4029"/>
                    <a:pt x="17872" y="3020"/>
                    <a:pt x="18110" y="2013"/>
                  </a:cubicBezTo>
                  <a:cubicBezTo>
                    <a:pt x="18367" y="1305"/>
                    <a:pt x="17877" y="625"/>
                    <a:pt x="17325" y="625"/>
                  </a:cubicBezTo>
                  <a:cubicBezTo>
                    <a:pt x="17189" y="625"/>
                    <a:pt x="17051" y="665"/>
                    <a:pt x="16917" y="756"/>
                  </a:cubicBezTo>
                  <a:cubicBezTo>
                    <a:pt x="16241" y="1217"/>
                    <a:pt x="15327" y="3650"/>
                    <a:pt x="15487" y="6670"/>
                  </a:cubicBezTo>
                  <a:cubicBezTo>
                    <a:pt x="15544" y="7553"/>
                    <a:pt x="15332" y="7887"/>
                    <a:pt x="14977" y="7887"/>
                  </a:cubicBezTo>
                  <a:cubicBezTo>
                    <a:pt x="14099" y="7887"/>
                    <a:pt x="12339" y="5846"/>
                    <a:pt x="11547" y="4950"/>
                  </a:cubicBezTo>
                  <a:cubicBezTo>
                    <a:pt x="10447" y="3665"/>
                    <a:pt x="6895" y="0"/>
                    <a:pt x="6200" y="0"/>
                  </a:cubicBezTo>
                  <a:close/>
                </a:path>
              </a:pathLst>
            </a:custGeom>
            <a:solidFill>
              <a:srgbClr val="FFBE9D"/>
            </a:solidFill>
            <a:ln w="12700" cap="flat">
              <a:noFill/>
              <a:miter lim="400000"/>
            </a:ln>
            <a:effectLst/>
          </p:spPr>
          <p:txBody>
            <a:bodyPr wrap="square" lIns="0" tIns="0" rIns="0" bIns="0" numCol="1" anchor="ctr">
              <a:noAutofit/>
            </a:bodyPr>
            <a:lstStyle/>
            <a:p>
              <a:pPr>
                <a:defRPr>
                  <a:latin typeface="+mn-lt"/>
                  <a:ea typeface="+mn-ea"/>
                  <a:cs typeface="+mn-cs"/>
                  <a:sym typeface="Arial"/>
                </a:defRPr>
              </a:pPr>
            </a:p>
          </p:txBody>
        </p:sp>
        <p:sp>
          <p:nvSpPr>
            <p:cNvPr id="914" name="Google Shape;1814;p42"/>
            <p:cNvSpPr/>
            <p:nvPr/>
          </p:nvSpPr>
          <p:spPr>
            <a:xfrm>
              <a:off x="1179764" y="651479"/>
              <a:ext cx="766372" cy="788048"/>
            </a:xfrm>
            <a:custGeom>
              <a:avLst/>
              <a:gdLst/>
              <a:ahLst/>
              <a:cxnLst>
                <a:cxn ang="0">
                  <a:pos x="wd2" y="hd2"/>
                </a:cxn>
                <a:cxn ang="5400000">
                  <a:pos x="wd2" y="hd2"/>
                </a:cxn>
                <a:cxn ang="10800000">
                  <a:pos x="wd2" y="hd2"/>
                </a:cxn>
                <a:cxn ang="16200000">
                  <a:pos x="wd2" y="hd2"/>
                </a:cxn>
              </a:cxnLst>
              <a:rect l="0" t="0" r="r" b="b"/>
              <a:pathLst>
                <a:path w="21571" h="21600" fill="norm" stroke="1" extrusionOk="0">
                  <a:moveTo>
                    <a:pt x="17301" y="0"/>
                  </a:moveTo>
                  <a:cubicBezTo>
                    <a:pt x="15727" y="0"/>
                    <a:pt x="14714" y="901"/>
                    <a:pt x="14410" y="3465"/>
                  </a:cubicBezTo>
                  <a:cubicBezTo>
                    <a:pt x="13867" y="8118"/>
                    <a:pt x="14847" y="12829"/>
                    <a:pt x="14214" y="13387"/>
                  </a:cubicBezTo>
                  <a:cubicBezTo>
                    <a:pt x="14206" y="13393"/>
                    <a:pt x="14196" y="13397"/>
                    <a:pt x="14183" y="13397"/>
                  </a:cubicBezTo>
                  <a:cubicBezTo>
                    <a:pt x="13446" y="13397"/>
                    <a:pt x="3829" y="3876"/>
                    <a:pt x="3829" y="3876"/>
                  </a:cubicBezTo>
                  <a:lnTo>
                    <a:pt x="0" y="7854"/>
                  </a:lnTo>
                  <a:cubicBezTo>
                    <a:pt x="0" y="7854"/>
                    <a:pt x="8562" y="17673"/>
                    <a:pt x="13400" y="20712"/>
                  </a:cubicBezTo>
                  <a:cubicBezTo>
                    <a:pt x="14385" y="21335"/>
                    <a:pt x="15455" y="21600"/>
                    <a:pt x="16432" y="21600"/>
                  </a:cubicBezTo>
                  <a:cubicBezTo>
                    <a:pt x="17160" y="21600"/>
                    <a:pt x="17836" y="21453"/>
                    <a:pt x="18389" y="21196"/>
                  </a:cubicBezTo>
                  <a:cubicBezTo>
                    <a:pt x="21268" y="19831"/>
                    <a:pt x="21600" y="10731"/>
                    <a:pt x="21569" y="6635"/>
                  </a:cubicBezTo>
                  <a:cubicBezTo>
                    <a:pt x="21524" y="1469"/>
                    <a:pt x="19188" y="294"/>
                    <a:pt x="18796" y="206"/>
                  </a:cubicBezTo>
                  <a:cubicBezTo>
                    <a:pt x="18253" y="76"/>
                    <a:pt x="17753" y="0"/>
                    <a:pt x="17301" y="0"/>
                  </a:cubicBezTo>
                  <a:close/>
                </a:path>
              </a:pathLst>
            </a:custGeom>
            <a:solidFill>
              <a:srgbClr val="045A68"/>
            </a:solidFill>
            <a:ln w="12700" cap="flat">
              <a:noFill/>
              <a:miter lim="400000"/>
            </a:ln>
            <a:effectLst/>
          </p:spPr>
          <p:txBody>
            <a:bodyPr wrap="square" lIns="0" tIns="0" rIns="0" bIns="0" numCol="1" anchor="ctr">
              <a:noAutofit/>
            </a:bodyPr>
            <a:lstStyle/>
            <a:p>
              <a:pPr>
                <a:defRPr>
                  <a:latin typeface="+mn-lt"/>
                  <a:ea typeface="+mn-ea"/>
                  <a:cs typeface="+mn-cs"/>
                  <a:sym typeface="Arial"/>
                </a:defRPr>
              </a:pPr>
            </a:p>
          </p:txBody>
        </p:sp>
        <p:sp>
          <p:nvSpPr>
            <p:cNvPr id="915" name="Google Shape;1815;p42"/>
            <p:cNvSpPr/>
            <p:nvPr/>
          </p:nvSpPr>
          <p:spPr>
            <a:xfrm>
              <a:off x="1180854" y="798236"/>
              <a:ext cx="765229" cy="63126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809" y="0"/>
                  </a:moveTo>
                  <a:cubicBezTo>
                    <a:pt x="3779" y="19"/>
                    <a:pt x="3749" y="55"/>
                    <a:pt x="3734" y="73"/>
                  </a:cubicBezTo>
                  <a:cubicBezTo>
                    <a:pt x="3673" y="128"/>
                    <a:pt x="3597" y="202"/>
                    <a:pt x="3522" y="311"/>
                  </a:cubicBezTo>
                  <a:cubicBezTo>
                    <a:pt x="3326" y="513"/>
                    <a:pt x="3053" y="825"/>
                    <a:pt x="2706" y="1228"/>
                  </a:cubicBezTo>
                  <a:cubicBezTo>
                    <a:pt x="1723" y="2419"/>
                    <a:pt x="831" y="3684"/>
                    <a:pt x="30" y="5058"/>
                  </a:cubicBezTo>
                  <a:lnTo>
                    <a:pt x="0" y="5094"/>
                  </a:lnTo>
                  <a:lnTo>
                    <a:pt x="30" y="5131"/>
                  </a:lnTo>
                  <a:cubicBezTo>
                    <a:pt x="2720" y="8502"/>
                    <a:pt x="6651" y="13413"/>
                    <a:pt x="11050" y="18837"/>
                  </a:cubicBezTo>
                  <a:cubicBezTo>
                    <a:pt x="12107" y="20065"/>
                    <a:pt x="13407" y="20944"/>
                    <a:pt x="14813" y="21403"/>
                  </a:cubicBezTo>
                  <a:cubicBezTo>
                    <a:pt x="15221" y="21534"/>
                    <a:pt x="15641" y="21600"/>
                    <a:pt x="16057" y="21600"/>
                  </a:cubicBezTo>
                  <a:cubicBezTo>
                    <a:pt x="16335" y="21600"/>
                    <a:pt x="16613" y="21570"/>
                    <a:pt x="16884" y="21512"/>
                  </a:cubicBezTo>
                  <a:cubicBezTo>
                    <a:pt x="17534" y="21329"/>
                    <a:pt x="18154" y="20963"/>
                    <a:pt x="18653" y="20413"/>
                  </a:cubicBezTo>
                  <a:cubicBezTo>
                    <a:pt x="19650" y="19387"/>
                    <a:pt x="20210" y="17994"/>
                    <a:pt x="20572" y="16675"/>
                  </a:cubicBezTo>
                  <a:cubicBezTo>
                    <a:pt x="20935" y="15356"/>
                    <a:pt x="21041" y="14055"/>
                    <a:pt x="21162" y="12900"/>
                  </a:cubicBezTo>
                  <a:cubicBezTo>
                    <a:pt x="21404" y="10573"/>
                    <a:pt x="21525" y="8667"/>
                    <a:pt x="21570" y="7348"/>
                  </a:cubicBezTo>
                  <a:cubicBezTo>
                    <a:pt x="21586" y="6689"/>
                    <a:pt x="21600" y="6194"/>
                    <a:pt x="21600" y="5845"/>
                  </a:cubicBezTo>
                  <a:cubicBezTo>
                    <a:pt x="21600" y="5681"/>
                    <a:pt x="21600" y="5552"/>
                    <a:pt x="21600" y="5443"/>
                  </a:cubicBezTo>
                  <a:cubicBezTo>
                    <a:pt x="21600" y="5405"/>
                    <a:pt x="21586" y="5351"/>
                    <a:pt x="21586" y="5314"/>
                  </a:cubicBezTo>
                  <a:cubicBezTo>
                    <a:pt x="21586" y="5351"/>
                    <a:pt x="21570" y="5405"/>
                    <a:pt x="21570" y="5443"/>
                  </a:cubicBezTo>
                  <a:cubicBezTo>
                    <a:pt x="21570" y="5552"/>
                    <a:pt x="21570" y="5681"/>
                    <a:pt x="21555" y="5845"/>
                  </a:cubicBezTo>
                  <a:cubicBezTo>
                    <a:pt x="21555" y="6175"/>
                    <a:pt x="21540" y="6689"/>
                    <a:pt x="21510" y="7348"/>
                  </a:cubicBezTo>
                  <a:cubicBezTo>
                    <a:pt x="21434" y="8667"/>
                    <a:pt x="21313" y="10554"/>
                    <a:pt x="21041" y="12881"/>
                  </a:cubicBezTo>
                  <a:cubicBezTo>
                    <a:pt x="20920" y="14036"/>
                    <a:pt x="20799" y="15319"/>
                    <a:pt x="20437" y="16620"/>
                  </a:cubicBezTo>
                  <a:cubicBezTo>
                    <a:pt x="20089" y="17921"/>
                    <a:pt x="19515" y="19277"/>
                    <a:pt x="18562" y="20285"/>
                  </a:cubicBezTo>
                  <a:cubicBezTo>
                    <a:pt x="18064" y="20797"/>
                    <a:pt x="17489" y="21146"/>
                    <a:pt x="16854" y="21329"/>
                  </a:cubicBezTo>
                  <a:cubicBezTo>
                    <a:pt x="16588" y="21387"/>
                    <a:pt x="16319" y="21417"/>
                    <a:pt x="16052" y="21417"/>
                  </a:cubicBezTo>
                  <a:cubicBezTo>
                    <a:pt x="15650" y="21417"/>
                    <a:pt x="15248" y="21351"/>
                    <a:pt x="14858" y="21219"/>
                  </a:cubicBezTo>
                  <a:cubicBezTo>
                    <a:pt x="13468" y="20761"/>
                    <a:pt x="12213" y="19882"/>
                    <a:pt x="11170" y="18691"/>
                  </a:cubicBezTo>
                  <a:lnTo>
                    <a:pt x="146" y="5089"/>
                  </a:lnTo>
                  <a:cubicBezTo>
                    <a:pt x="925" y="3747"/>
                    <a:pt x="1808" y="2462"/>
                    <a:pt x="2751" y="1283"/>
                  </a:cubicBezTo>
                  <a:cubicBezTo>
                    <a:pt x="3083" y="862"/>
                    <a:pt x="3355" y="549"/>
                    <a:pt x="3537" y="330"/>
                  </a:cubicBezTo>
                  <a:cubicBezTo>
                    <a:pt x="3628" y="220"/>
                    <a:pt x="3688" y="147"/>
                    <a:pt x="3749" y="92"/>
                  </a:cubicBezTo>
                  <a:cubicBezTo>
                    <a:pt x="3763" y="55"/>
                    <a:pt x="3794" y="37"/>
                    <a:pt x="3809" y="0"/>
                  </a:cubicBezTo>
                  <a:close/>
                </a:path>
              </a:pathLst>
            </a:custGeom>
            <a:solidFill>
              <a:srgbClr val="263238"/>
            </a:solidFill>
            <a:ln w="12700" cap="flat">
              <a:noFill/>
              <a:miter lim="400000"/>
            </a:ln>
            <a:effectLst/>
          </p:spPr>
          <p:txBody>
            <a:bodyPr wrap="square" lIns="0" tIns="0" rIns="0" bIns="0" numCol="1" anchor="ctr">
              <a:noAutofit/>
            </a:bodyPr>
            <a:lstStyle/>
            <a:p>
              <a:pPr>
                <a:defRPr>
                  <a:latin typeface="+mn-lt"/>
                  <a:ea typeface="+mn-ea"/>
                  <a:cs typeface="+mn-cs"/>
                  <a:sym typeface="Arial"/>
                </a:defRPr>
              </a:pPr>
            </a:p>
          </p:txBody>
        </p:sp>
        <p:sp>
          <p:nvSpPr>
            <p:cNvPr id="916" name="Google Shape;1816;p42"/>
            <p:cNvSpPr/>
            <p:nvPr/>
          </p:nvSpPr>
          <p:spPr>
            <a:xfrm>
              <a:off x="1315785" y="650325"/>
              <a:ext cx="531777" cy="49225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137" y="0"/>
                  </a:moveTo>
                  <a:cubicBezTo>
                    <a:pt x="20066" y="0"/>
                    <a:pt x="19996" y="1"/>
                    <a:pt x="19925" y="6"/>
                  </a:cubicBezTo>
                  <a:cubicBezTo>
                    <a:pt x="19250" y="76"/>
                    <a:pt x="18577" y="311"/>
                    <a:pt x="18011" y="710"/>
                  </a:cubicBezTo>
                  <a:cubicBezTo>
                    <a:pt x="17249" y="1274"/>
                    <a:pt x="16662" y="2027"/>
                    <a:pt x="16249" y="2920"/>
                  </a:cubicBezTo>
                  <a:cubicBezTo>
                    <a:pt x="15770" y="3976"/>
                    <a:pt x="15466" y="5128"/>
                    <a:pt x="15358" y="6303"/>
                  </a:cubicBezTo>
                  <a:cubicBezTo>
                    <a:pt x="15226" y="7548"/>
                    <a:pt x="15205" y="8911"/>
                    <a:pt x="15118" y="10321"/>
                  </a:cubicBezTo>
                  <a:cubicBezTo>
                    <a:pt x="14944" y="13141"/>
                    <a:pt x="14791" y="16242"/>
                    <a:pt x="14596" y="19509"/>
                  </a:cubicBezTo>
                  <a:cubicBezTo>
                    <a:pt x="14578" y="20050"/>
                    <a:pt x="14543" y="20575"/>
                    <a:pt x="14519" y="21081"/>
                  </a:cubicBezTo>
                  <a:cubicBezTo>
                    <a:pt x="13495" y="20180"/>
                    <a:pt x="12546" y="19202"/>
                    <a:pt x="11616" y="18311"/>
                  </a:cubicBezTo>
                  <a:lnTo>
                    <a:pt x="8809" y="15513"/>
                  </a:lnTo>
                  <a:cubicBezTo>
                    <a:pt x="7048" y="13705"/>
                    <a:pt x="5460" y="12083"/>
                    <a:pt x="4155" y="10721"/>
                  </a:cubicBezTo>
                  <a:cubicBezTo>
                    <a:pt x="2872" y="9358"/>
                    <a:pt x="1828" y="8230"/>
                    <a:pt x="1110" y="7454"/>
                  </a:cubicBezTo>
                  <a:cubicBezTo>
                    <a:pt x="762" y="7078"/>
                    <a:pt x="501" y="6773"/>
                    <a:pt x="305" y="6561"/>
                  </a:cubicBezTo>
                  <a:lnTo>
                    <a:pt x="87" y="6326"/>
                  </a:lnTo>
                  <a:cubicBezTo>
                    <a:pt x="66" y="6303"/>
                    <a:pt x="44" y="6279"/>
                    <a:pt x="0" y="6255"/>
                  </a:cubicBezTo>
                  <a:cubicBezTo>
                    <a:pt x="22" y="6303"/>
                    <a:pt x="44" y="6326"/>
                    <a:pt x="66" y="6350"/>
                  </a:cubicBezTo>
                  <a:cubicBezTo>
                    <a:pt x="131" y="6420"/>
                    <a:pt x="197" y="6490"/>
                    <a:pt x="262" y="6584"/>
                  </a:cubicBezTo>
                  <a:cubicBezTo>
                    <a:pt x="457" y="6819"/>
                    <a:pt x="696" y="7125"/>
                    <a:pt x="1044" y="7524"/>
                  </a:cubicBezTo>
                  <a:cubicBezTo>
                    <a:pt x="1741" y="8324"/>
                    <a:pt x="2762" y="9452"/>
                    <a:pt x="4046" y="10837"/>
                  </a:cubicBezTo>
                  <a:cubicBezTo>
                    <a:pt x="5352" y="12224"/>
                    <a:pt x="6896" y="13869"/>
                    <a:pt x="8657" y="15678"/>
                  </a:cubicBezTo>
                  <a:cubicBezTo>
                    <a:pt x="9549" y="16571"/>
                    <a:pt x="10485" y="17512"/>
                    <a:pt x="11464" y="18475"/>
                  </a:cubicBezTo>
                  <a:cubicBezTo>
                    <a:pt x="12443" y="19438"/>
                    <a:pt x="13443" y="20472"/>
                    <a:pt x="14552" y="21435"/>
                  </a:cubicBezTo>
                  <a:lnTo>
                    <a:pt x="14726" y="21600"/>
                  </a:lnTo>
                  <a:lnTo>
                    <a:pt x="14748" y="21341"/>
                  </a:lnTo>
                  <a:cubicBezTo>
                    <a:pt x="14771" y="20753"/>
                    <a:pt x="14814" y="20143"/>
                    <a:pt x="14836" y="19509"/>
                  </a:cubicBezTo>
                  <a:cubicBezTo>
                    <a:pt x="15009" y="16266"/>
                    <a:pt x="15183" y="13141"/>
                    <a:pt x="15336" y="10321"/>
                  </a:cubicBezTo>
                  <a:cubicBezTo>
                    <a:pt x="15423" y="8911"/>
                    <a:pt x="15423" y="7572"/>
                    <a:pt x="15575" y="6326"/>
                  </a:cubicBezTo>
                  <a:cubicBezTo>
                    <a:pt x="15662" y="5175"/>
                    <a:pt x="15945" y="4047"/>
                    <a:pt x="16402" y="2990"/>
                  </a:cubicBezTo>
                  <a:cubicBezTo>
                    <a:pt x="16792" y="2119"/>
                    <a:pt x="17359" y="1391"/>
                    <a:pt x="18076" y="827"/>
                  </a:cubicBezTo>
                  <a:cubicBezTo>
                    <a:pt x="18642" y="428"/>
                    <a:pt x="19272" y="193"/>
                    <a:pt x="19947" y="100"/>
                  </a:cubicBezTo>
                  <a:cubicBezTo>
                    <a:pt x="20053" y="87"/>
                    <a:pt x="20160" y="82"/>
                    <a:pt x="20267" y="82"/>
                  </a:cubicBezTo>
                  <a:cubicBezTo>
                    <a:pt x="20574" y="82"/>
                    <a:pt x="20880" y="129"/>
                    <a:pt x="21187" y="217"/>
                  </a:cubicBezTo>
                  <a:cubicBezTo>
                    <a:pt x="21470" y="311"/>
                    <a:pt x="21600" y="381"/>
                    <a:pt x="21600" y="381"/>
                  </a:cubicBezTo>
                  <a:cubicBezTo>
                    <a:pt x="21470" y="287"/>
                    <a:pt x="21338" y="217"/>
                    <a:pt x="21208" y="170"/>
                  </a:cubicBezTo>
                  <a:cubicBezTo>
                    <a:pt x="20862" y="52"/>
                    <a:pt x="20501" y="0"/>
                    <a:pt x="20137" y="0"/>
                  </a:cubicBezTo>
                  <a:close/>
                </a:path>
              </a:pathLst>
            </a:custGeom>
            <a:solidFill>
              <a:srgbClr val="263238"/>
            </a:solidFill>
            <a:ln w="12700" cap="flat">
              <a:noFill/>
              <a:miter lim="400000"/>
            </a:ln>
            <a:effectLst/>
          </p:spPr>
          <p:txBody>
            <a:bodyPr wrap="square" lIns="0" tIns="0" rIns="0" bIns="0" numCol="1" anchor="ctr">
              <a:noAutofit/>
            </a:bodyPr>
            <a:lstStyle/>
            <a:p>
              <a:pPr>
                <a:defRPr>
                  <a:latin typeface="+mn-lt"/>
                  <a:ea typeface="+mn-ea"/>
                  <a:cs typeface="+mn-cs"/>
                  <a:sym typeface="Arial"/>
                </a:defRPr>
              </a:pPr>
            </a:p>
          </p:txBody>
        </p:sp>
        <p:sp>
          <p:nvSpPr>
            <p:cNvPr id="917" name="Google Shape;1817;p42"/>
            <p:cNvSpPr/>
            <p:nvPr/>
          </p:nvSpPr>
          <p:spPr>
            <a:xfrm>
              <a:off x="1239762" y="846439"/>
              <a:ext cx="132273" cy="15208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cubicBezTo>
                    <a:pt x="20286" y="838"/>
                    <a:pt x="19151" y="1825"/>
                    <a:pt x="18099" y="2891"/>
                  </a:cubicBezTo>
                  <a:cubicBezTo>
                    <a:pt x="16000" y="4716"/>
                    <a:pt x="13205" y="7379"/>
                    <a:pt x="10232" y="10343"/>
                  </a:cubicBezTo>
                  <a:cubicBezTo>
                    <a:pt x="7259" y="13311"/>
                    <a:pt x="4632" y="16124"/>
                    <a:pt x="2795" y="18104"/>
                  </a:cubicBezTo>
                  <a:cubicBezTo>
                    <a:pt x="1785" y="19128"/>
                    <a:pt x="858" y="20225"/>
                    <a:pt x="84" y="21459"/>
                  </a:cubicBezTo>
                  <a:cubicBezTo>
                    <a:pt x="1277" y="20567"/>
                    <a:pt x="2381" y="19597"/>
                    <a:pt x="3323" y="18482"/>
                  </a:cubicBezTo>
                  <a:cubicBezTo>
                    <a:pt x="5506" y="16351"/>
                    <a:pt x="8133" y="13766"/>
                    <a:pt x="11017" y="10875"/>
                  </a:cubicBezTo>
                  <a:cubicBezTo>
                    <a:pt x="13817" y="8062"/>
                    <a:pt x="16439" y="5399"/>
                    <a:pt x="18627" y="3268"/>
                  </a:cubicBezTo>
                  <a:cubicBezTo>
                    <a:pt x="19674" y="2281"/>
                    <a:pt x="20726" y="1143"/>
                    <a:pt x="21600" y="0"/>
                  </a:cubicBezTo>
                  <a:close/>
                  <a:moveTo>
                    <a:pt x="84" y="21459"/>
                  </a:moveTo>
                  <a:cubicBezTo>
                    <a:pt x="58" y="21482"/>
                    <a:pt x="26" y="21504"/>
                    <a:pt x="0" y="21527"/>
                  </a:cubicBezTo>
                  <a:lnTo>
                    <a:pt x="0" y="21600"/>
                  </a:lnTo>
                  <a:cubicBezTo>
                    <a:pt x="26" y="21554"/>
                    <a:pt x="58" y="21509"/>
                    <a:pt x="84" y="21459"/>
                  </a:cubicBezTo>
                  <a:close/>
                </a:path>
              </a:pathLst>
            </a:custGeom>
            <a:solidFill>
              <a:srgbClr val="263238"/>
            </a:solidFill>
            <a:ln w="12700" cap="flat">
              <a:noFill/>
              <a:miter lim="400000"/>
            </a:ln>
            <a:effectLst/>
          </p:spPr>
          <p:txBody>
            <a:bodyPr wrap="square" lIns="0" tIns="0" rIns="0" bIns="0" numCol="1" anchor="ctr">
              <a:noAutofit/>
            </a:bodyPr>
            <a:lstStyle/>
            <a:p>
              <a:pPr>
                <a:defRPr>
                  <a:latin typeface="+mn-lt"/>
                  <a:ea typeface="+mn-ea"/>
                  <a:cs typeface="+mn-cs"/>
                  <a:sym typeface="Arial"/>
                </a:defRPr>
              </a:pPr>
            </a:p>
          </p:txBody>
        </p:sp>
        <p:sp>
          <p:nvSpPr>
            <p:cNvPr id="918" name="Google Shape;1818;p42"/>
            <p:cNvSpPr/>
            <p:nvPr/>
          </p:nvSpPr>
          <p:spPr>
            <a:xfrm>
              <a:off x="1675462" y="1134537"/>
              <a:ext cx="33048" cy="86250"/>
            </a:xfrm>
            <a:custGeom>
              <a:avLst/>
              <a:gdLst/>
              <a:ahLst/>
              <a:cxnLst>
                <a:cxn ang="0">
                  <a:pos x="wd2" y="hd2"/>
                </a:cxn>
                <a:cxn ang="5400000">
                  <a:pos x="wd2" y="hd2"/>
                </a:cxn>
                <a:cxn ang="10800000">
                  <a:pos x="wd2" y="hd2"/>
                </a:cxn>
                <a:cxn ang="16200000">
                  <a:pos x="wd2" y="hd2"/>
                </a:cxn>
              </a:cxnLst>
              <a:rect l="0" t="0" r="r" b="b"/>
              <a:pathLst>
                <a:path w="20191" h="21600" fill="norm" stroke="1" extrusionOk="0">
                  <a:moveTo>
                    <a:pt x="169" y="0"/>
                  </a:moveTo>
                  <a:cubicBezTo>
                    <a:pt x="149" y="0"/>
                    <a:pt x="130" y="0"/>
                    <a:pt x="130" y="0"/>
                  </a:cubicBezTo>
                  <a:cubicBezTo>
                    <a:pt x="-869" y="136"/>
                    <a:pt x="4046" y="4961"/>
                    <a:pt x="9608" y="10868"/>
                  </a:cubicBezTo>
                  <a:cubicBezTo>
                    <a:pt x="14778" y="16816"/>
                    <a:pt x="18988" y="21600"/>
                    <a:pt x="20046" y="21600"/>
                  </a:cubicBezTo>
                  <a:cubicBezTo>
                    <a:pt x="20046" y="21600"/>
                    <a:pt x="20065" y="21592"/>
                    <a:pt x="20085" y="21592"/>
                  </a:cubicBezTo>
                  <a:cubicBezTo>
                    <a:pt x="20731" y="21592"/>
                    <a:pt x="18440" y="16367"/>
                    <a:pt x="12878" y="10330"/>
                  </a:cubicBezTo>
                  <a:cubicBezTo>
                    <a:pt x="7395" y="4383"/>
                    <a:pt x="1285" y="0"/>
                    <a:pt x="169" y="0"/>
                  </a:cubicBezTo>
                  <a:close/>
                </a:path>
              </a:pathLst>
            </a:custGeom>
            <a:solidFill>
              <a:srgbClr val="263238"/>
            </a:solidFill>
            <a:ln w="12700" cap="flat">
              <a:noFill/>
              <a:miter lim="400000"/>
            </a:ln>
            <a:effectLst/>
          </p:spPr>
          <p:txBody>
            <a:bodyPr wrap="square" lIns="0" tIns="0" rIns="0" bIns="0" numCol="1" anchor="ctr">
              <a:noAutofit/>
            </a:bodyPr>
            <a:lstStyle/>
            <a:p>
              <a:pPr>
                <a:defRPr>
                  <a:latin typeface="+mn-lt"/>
                  <a:ea typeface="+mn-ea"/>
                  <a:cs typeface="+mn-cs"/>
                  <a:sym typeface="Arial"/>
                </a:defRPr>
              </a:pPr>
            </a:p>
          </p:txBody>
        </p:sp>
        <p:sp>
          <p:nvSpPr>
            <p:cNvPr id="919" name="Google Shape;1819;p42"/>
            <p:cNvSpPr/>
            <p:nvPr/>
          </p:nvSpPr>
          <p:spPr>
            <a:xfrm>
              <a:off x="1670237" y="1134473"/>
              <a:ext cx="68672" cy="62789"/>
            </a:xfrm>
            <a:custGeom>
              <a:avLst/>
              <a:gdLst/>
              <a:ahLst/>
              <a:cxnLst>
                <a:cxn ang="0">
                  <a:pos x="wd2" y="hd2"/>
                </a:cxn>
                <a:cxn ang="5400000">
                  <a:pos x="wd2" y="hd2"/>
                </a:cxn>
                <a:cxn ang="10800000">
                  <a:pos x="wd2" y="hd2"/>
                </a:cxn>
                <a:cxn ang="16200000">
                  <a:pos x="wd2" y="hd2"/>
                </a:cxn>
              </a:cxnLst>
              <a:rect l="0" t="0" r="r" b="b"/>
              <a:pathLst>
                <a:path w="20978" h="21600" fill="norm" stroke="1" extrusionOk="0">
                  <a:moveTo>
                    <a:pt x="76" y="0"/>
                  </a:moveTo>
                  <a:cubicBezTo>
                    <a:pt x="56" y="0"/>
                    <a:pt x="37" y="11"/>
                    <a:pt x="17" y="22"/>
                  </a:cubicBezTo>
                  <a:cubicBezTo>
                    <a:pt x="-306" y="397"/>
                    <a:pt x="4110" y="5546"/>
                    <a:pt x="9838" y="11445"/>
                  </a:cubicBezTo>
                  <a:cubicBezTo>
                    <a:pt x="15341" y="17289"/>
                    <a:pt x="20237" y="21600"/>
                    <a:pt x="20902" y="21600"/>
                  </a:cubicBezTo>
                  <a:cubicBezTo>
                    <a:pt x="20932" y="21600"/>
                    <a:pt x="20951" y="21589"/>
                    <a:pt x="20961" y="21578"/>
                  </a:cubicBezTo>
                  <a:cubicBezTo>
                    <a:pt x="21294" y="21027"/>
                    <a:pt x="16868" y="15866"/>
                    <a:pt x="11150" y="9968"/>
                  </a:cubicBezTo>
                  <a:cubicBezTo>
                    <a:pt x="5491" y="4311"/>
                    <a:pt x="732" y="0"/>
                    <a:pt x="76" y="0"/>
                  </a:cubicBezTo>
                  <a:close/>
                </a:path>
              </a:pathLst>
            </a:custGeom>
            <a:solidFill>
              <a:srgbClr val="263238"/>
            </a:solidFill>
            <a:ln w="12700" cap="flat">
              <a:noFill/>
              <a:miter lim="400000"/>
            </a:ln>
            <a:effectLst/>
          </p:spPr>
          <p:txBody>
            <a:bodyPr wrap="square" lIns="0" tIns="0" rIns="0" bIns="0" numCol="1" anchor="ctr">
              <a:noAutofit/>
            </a:bodyPr>
            <a:lstStyle/>
            <a:p>
              <a:pPr>
                <a:defRPr>
                  <a:latin typeface="+mn-lt"/>
                  <a:ea typeface="+mn-ea"/>
                  <a:cs typeface="+mn-cs"/>
                  <a:sym typeface="Arial"/>
                </a:defRPr>
              </a:pPr>
            </a:p>
          </p:txBody>
        </p:sp>
        <p:grpSp>
          <p:nvGrpSpPr>
            <p:cNvPr id="925" name="Google Shape;1820;p42"/>
            <p:cNvGrpSpPr/>
            <p:nvPr/>
          </p:nvGrpSpPr>
          <p:grpSpPr>
            <a:xfrm>
              <a:off x="853158" y="3405809"/>
              <a:ext cx="90429" cy="89259"/>
              <a:chOff x="-1" y="0"/>
              <a:chExt cx="90428" cy="89257"/>
            </a:xfrm>
          </p:grpSpPr>
          <p:sp>
            <p:nvSpPr>
              <p:cNvPr id="920" name="Google Shape;1821;p42"/>
              <p:cNvSpPr/>
              <p:nvPr/>
            </p:nvSpPr>
            <p:spPr>
              <a:xfrm rot="2919175">
                <a:off x="16634" y="9548"/>
                <a:ext cx="57158" cy="70160"/>
              </a:xfrm>
              <a:custGeom>
                <a:avLst/>
                <a:gdLst/>
                <a:ahLst/>
                <a:cxnLst>
                  <a:cxn ang="0">
                    <a:pos x="wd2" y="hd2"/>
                  </a:cxn>
                  <a:cxn ang="5400000">
                    <a:pos x="wd2" y="hd2"/>
                  </a:cxn>
                  <a:cxn ang="10800000">
                    <a:pos x="wd2" y="hd2"/>
                  </a:cxn>
                  <a:cxn ang="16200000">
                    <a:pos x="wd2" y="hd2"/>
                  </a:cxn>
                </a:cxnLst>
                <a:rect l="0" t="0" r="r" b="b"/>
                <a:pathLst>
                  <a:path w="20956" h="21600" fill="norm" stroke="1" extrusionOk="0">
                    <a:moveTo>
                      <a:pt x="13494" y="0"/>
                    </a:moveTo>
                    <a:cubicBezTo>
                      <a:pt x="8581" y="1648"/>
                      <a:pt x="4656" y="4776"/>
                      <a:pt x="2294" y="8733"/>
                    </a:cubicBezTo>
                    <a:cubicBezTo>
                      <a:pt x="-56" y="12690"/>
                      <a:pt x="-644" y="17308"/>
                      <a:pt x="731" y="21600"/>
                    </a:cubicBezTo>
                    <a:lnTo>
                      <a:pt x="20956" y="13183"/>
                    </a:lnTo>
                    <a:lnTo>
                      <a:pt x="13494" y="0"/>
                    </a:lnTo>
                    <a:close/>
                  </a:path>
                </a:pathLst>
              </a:custGeom>
              <a:solidFill>
                <a:srgbClr val="EBEBEB"/>
              </a:solidFill>
              <a:ln w="12700" cap="flat">
                <a:noFill/>
                <a:miter lim="400000"/>
              </a:ln>
              <a:effectLst/>
            </p:spPr>
            <p:txBody>
              <a:bodyPr wrap="square" lIns="0" tIns="0" rIns="0" bIns="0" numCol="1" anchor="ctr">
                <a:noAutofit/>
              </a:bodyPr>
              <a:lstStyle/>
              <a:p>
                <a:pPr>
                  <a:defRPr>
                    <a:latin typeface="+mn-lt"/>
                    <a:ea typeface="+mn-ea"/>
                    <a:cs typeface="+mn-cs"/>
                    <a:sym typeface="Arial"/>
                  </a:defRPr>
                </a:pPr>
              </a:p>
            </p:txBody>
          </p:sp>
          <p:sp>
            <p:nvSpPr>
              <p:cNvPr id="921" name="Google Shape;1822;p42"/>
              <p:cNvSpPr/>
              <p:nvPr/>
            </p:nvSpPr>
            <p:spPr>
              <a:xfrm rot="2919175">
                <a:off x="8221" y="34241"/>
                <a:ext cx="12704" cy="12703"/>
              </a:xfrm>
              <a:custGeom>
                <a:avLst/>
                <a:gdLst/>
                <a:ahLst/>
                <a:cxnLst>
                  <a:cxn ang="0">
                    <a:pos x="wd2" y="hd2"/>
                  </a:cxn>
                  <a:cxn ang="5400000">
                    <a:pos x="wd2" y="hd2"/>
                  </a:cxn>
                  <a:cxn ang="10800000">
                    <a:pos x="wd2" y="hd2"/>
                  </a:cxn>
                  <a:cxn ang="16200000">
                    <a:pos x="wd2" y="hd2"/>
                  </a:cxn>
                </a:cxnLst>
                <a:rect l="0" t="0" r="r" b="b"/>
                <a:pathLst>
                  <a:path w="19172" h="21600" fill="norm" stroke="1" extrusionOk="0">
                    <a:moveTo>
                      <a:pt x="11571" y="0"/>
                    </a:moveTo>
                    <a:cubicBezTo>
                      <a:pt x="6943" y="0"/>
                      <a:pt x="0" y="4226"/>
                      <a:pt x="0" y="10263"/>
                    </a:cubicBezTo>
                    <a:cubicBezTo>
                      <a:pt x="0" y="16368"/>
                      <a:pt x="10800" y="21600"/>
                      <a:pt x="15943" y="21600"/>
                    </a:cubicBezTo>
                    <a:cubicBezTo>
                      <a:pt x="16457" y="21600"/>
                      <a:pt x="16971" y="21533"/>
                      <a:pt x="17229" y="21466"/>
                    </a:cubicBezTo>
                    <a:cubicBezTo>
                      <a:pt x="21600" y="21466"/>
                      <a:pt x="17229" y="16971"/>
                      <a:pt x="17229" y="10263"/>
                    </a:cubicBezTo>
                    <a:cubicBezTo>
                      <a:pt x="17229" y="4629"/>
                      <a:pt x="17229" y="134"/>
                      <a:pt x="13114" y="134"/>
                    </a:cubicBezTo>
                    <a:cubicBezTo>
                      <a:pt x="12600" y="67"/>
                      <a:pt x="12086" y="0"/>
                      <a:pt x="11571" y="0"/>
                    </a:cubicBezTo>
                    <a:close/>
                  </a:path>
                </a:pathLst>
              </a:custGeom>
              <a:solidFill>
                <a:srgbClr val="263238"/>
              </a:solidFill>
              <a:ln w="12700" cap="flat">
                <a:noFill/>
                <a:miter lim="400000"/>
              </a:ln>
              <a:effectLst/>
            </p:spPr>
            <p:txBody>
              <a:bodyPr wrap="square" lIns="0" tIns="0" rIns="0" bIns="0" numCol="1" anchor="ctr">
                <a:noAutofit/>
              </a:bodyPr>
              <a:lstStyle/>
              <a:p>
                <a:pPr>
                  <a:defRPr>
                    <a:latin typeface="+mn-lt"/>
                    <a:ea typeface="+mn-ea"/>
                    <a:cs typeface="+mn-cs"/>
                    <a:sym typeface="Arial"/>
                  </a:defRPr>
                </a:pPr>
              </a:p>
            </p:txBody>
          </p:sp>
          <p:sp>
            <p:nvSpPr>
              <p:cNvPr id="922" name="Google Shape;1823;p42"/>
              <p:cNvSpPr/>
              <p:nvPr/>
            </p:nvSpPr>
            <p:spPr>
              <a:xfrm rot="2919175">
                <a:off x="26076" y="23384"/>
                <a:ext cx="12703" cy="12703"/>
              </a:xfrm>
              <a:custGeom>
                <a:avLst/>
                <a:gdLst/>
                <a:ahLst/>
                <a:cxnLst>
                  <a:cxn ang="0">
                    <a:pos x="wd2" y="hd2"/>
                  </a:cxn>
                  <a:cxn ang="5400000">
                    <a:pos x="wd2" y="hd2"/>
                  </a:cxn>
                  <a:cxn ang="10800000">
                    <a:pos x="wd2" y="hd2"/>
                  </a:cxn>
                  <a:cxn ang="16200000">
                    <a:pos x="wd2" y="hd2"/>
                  </a:cxn>
                </a:cxnLst>
                <a:rect l="0" t="0" r="r" b="b"/>
                <a:pathLst>
                  <a:path w="18394" h="21600" fill="norm" stroke="1" extrusionOk="0">
                    <a:moveTo>
                      <a:pt x="17259" y="0"/>
                    </a:moveTo>
                    <a:cubicBezTo>
                      <a:pt x="14518" y="0"/>
                      <a:pt x="9199" y="4000"/>
                      <a:pt x="3718" y="10720"/>
                    </a:cubicBezTo>
                    <a:cubicBezTo>
                      <a:pt x="1139" y="16080"/>
                      <a:pt x="-1601" y="21360"/>
                      <a:pt x="1139" y="21360"/>
                    </a:cubicBezTo>
                    <a:cubicBezTo>
                      <a:pt x="1300" y="21520"/>
                      <a:pt x="1623" y="21600"/>
                      <a:pt x="1945" y="21600"/>
                    </a:cubicBezTo>
                    <a:cubicBezTo>
                      <a:pt x="4847" y="21600"/>
                      <a:pt x="9683" y="16800"/>
                      <a:pt x="14518" y="12000"/>
                    </a:cubicBezTo>
                    <a:cubicBezTo>
                      <a:pt x="17259" y="5360"/>
                      <a:pt x="19999" y="1360"/>
                      <a:pt x="17259" y="0"/>
                    </a:cubicBezTo>
                    <a:close/>
                  </a:path>
                </a:pathLst>
              </a:custGeom>
              <a:solidFill>
                <a:srgbClr val="263238"/>
              </a:solidFill>
              <a:ln w="12700" cap="flat">
                <a:noFill/>
                <a:miter lim="400000"/>
              </a:ln>
              <a:effectLst/>
            </p:spPr>
            <p:txBody>
              <a:bodyPr wrap="square" lIns="0" tIns="0" rIns="0" bIns="0" numCol="1" anchor="ctr">
                <a:noAutofit/>
              </a:bodyPr>
              <a:lstStyle/>
              <a:p>
                <a:pPr>
                  <a:defRPr>
                    <a:latin typeface="+mn-lt"/>
                    <a:ea typeface="+mn-ea"/>
                    <a:cs typeface="+mn-cs"/>
                    <a:sym typeface="Arial"/>
                  </a:defRPr>
                </a:pPr>
              </a:p>
            </p:txBody>
          </p:sp>
          <p:sp>
            <p:nvSpPr>
              <p:cNvPr id="923" name="Google Shape;1824;p42"/>
              <p:cNvSpPr/>
              <p:nvPr/>
            </p:nvSpPr>
            <p:spPr>
              <a:xfrm rot="2919175">
                <a:off x="44433" y="21661"/>
                <a:ext cx="12703" cy="12703"/>
              </a:xfrm>
              <a:custGeom>
                <a:avLst/>
                <a:gdLst/>
                <a:ahLst/>
                <a:cxnLst>
                  <a:cxn ang="0">
                    <a:pos x="wd2" y="hd2"/>
                  </a:cxn>
                  <a:cxn ang="5400000">
                    <a:pos x="wd2" y="hd2"/>
                  </a:cxn>
                  <a:cxn ang="10800000">
                    <a:pos x="wd2" y="hd2"/>
                  </a:cxn>
                  <a:cxn ang="16200000">
                    <a:pos x="wd2" y="hd2"/>
                  </a:cxn>
                </a:cxnLst>
                <a:rect l="0" t="0" r="r" b="b"/>
                <a:pathLst>
                  <a:path w="20854" h="21600" fill="norm" stroke="1" extrusionOk="0">
                    <a:moveTo>
                      <a:pt x="18639" y="0"/>
                    </a:moveTo>
                    <a:cubicBezTo>
                      <a:pt x="15869" y="0"/>
                      <a:pt x="11069" y="1427"/>
                      <a:pt x="7008" y="5709"/>
                    </a:cubicBezTo>
                    <a:cubicBezTo>
                      <a:pt x="-746" y="13607"/>
                      <a:pt x="-746" y="21600"/>
                      <a:pt x="823" y="21600"/>
                    </a:cubicBezTo>
                    <a:cubicBezTo>
                      <a:pt x="2300" y="21600"/>
                      <a:pt x="5439" y="16842"/>
                      <a:pt x="10054" y="10467"/>
                    </a:cubicBezTo>
                    <a:cubicBezTo>
                      <a:pt x="16239" y="5709"/>
                      <a:pt x="20854" y="2474"/>
                      <a:pt x="20854" y="952"/>
                    </a:cubicBezTo>
                    <a:cubicBezTo>
                      <a:pt x="20854" y="381"/>
                      <a:pt x="20023" y="0"/>
                      <a:pt x="18639" y="0"/>
                    </a:cubicBezTo>
                    <a:close/>
                  </a:path>
                </a:pathLst>
              </a:custGeom>
              <a:solidFill>
                <a:srgbClr val="263238"/>
              </a:solidFill>
              <a:ln w="12700" cap="flat">
                <a:noFill/>
                <a:miter lim="400000"/>
              </a:ln>
              <a:effectLst/>
            </p:spPr>
            <p:txBody>
              <a:bodyPr wrap="square" lIns="0" tIns="0" rIns="0" bIns="0" numCol="1" anchor="ctr">
                <a:noAutofit/>
              </a:bodyPr>
              <a:lstStyle/>
              <a:p>
                <a:pPr>
                  <a:defRPr>
                    <a:latin typeface="+mn-lt"/>
                    <a:ea typeface="+mn-ea"/>
                    <a:cs typeface="+mn-cs"/>
                    <a:sym typeface="Arial"/>
                  </a:defRPr>
                </a:pPr>
              </a:p>
            </p:txBody>
          </p:sp>
          <p:sp>
            <p:nvSpPr>
              <p:cNvPr id="924" name="Google Shape;1825;p42"/>
              <p:cNvSpPr/>
              <p:nvPr/>
            </p:nvSpPr>
            <p:spPr>
              <a:xfrm rot="2919175">
                <a:off x="59821" y="23988"/>
                <a:ext cx="12703" cy="12703"/>
              </a:xfrm>
              <a:custGeom>
                <a:avLst/>
                <a:gdLst/>
                <a:ahLst/>
                <a:cxnLst>
                  <a:cxn ang="0">
                    <a:pos x="wd2" y="hd2"/>
                  </a:cxn>
                  <a:cxn ang="5400000">
                    <a:pos x="wd2" y="hd2"/>
                  </a:cxn>
                  <a:cxn ang="10800000">
                    <a:pos x="wd2" y="hd2"/>
                  </a:cxn>
                  <a:cxn ang="16200000">
                    <a:pos x="wd2" y="hd2"/>
                  </a:cxn>
                </a:cxnLst>
                <a:rect l="0" t="0" r="r" b="b"/>
                <a:pathLst>
                  <a:path w="18710" h="21600" fill="norm" stroke="1" extrusionOk="0">
                    <a:moveTo>
                      <a:pt x="15442" y="0"/>
                    </a:moveTo>
                    <a:cubicBezTo>
                      <a:pt x="12850" y="0"/>
                      <a:pt x="9250" y="2492"/>
                      <a:pt x="5794" y="6646"/>
                    </a:cubicBezTo>
                    <a:cubicBezTo>
                      <a:pt x="898" y="12129"/>
                      <a:pt x="-1406" y="20437"/>
                      <a:pt x="898" y="20437"/>
                    </a:cubicBezTo>
                    <a:cubicBezTo>
                      <a:pt x="1618" y="21268"/>
                      <a:pt x="2482" y="21600"/>
                      <a:pt x="3346" y="21600"/>
                    </a:cubicBezTo>
                    <a:cubicBezTo>
                      <a:pt x="5938" y="21600"/>
                      <a:pt x="9394" y="18942"/>
                      <a:pt x="12994" y="14954"/>
                    </a:cubicBezTo>
                    <a:cubicBezTo>
                      <a:pt x="17746" y="9305"/>
                      <a:pt x="20194" y="3822"/>
                      <a:pt x="17746" y="997"/>
                    </a:cubicBezTo>
                    <a:cubicBezTo>
                      <a:pt x="17170" y="332"/>
                      <a:pt x="16306" y="0"/>
                      <a:pt x="15442" y="0"/>
                    </a:cubicBezTo>
                    <a:close/>
                  </a:path>
                </a:pathLst>
              </a:custGeom>
              <a:solidFill>
                <a:srgbClr val="263238"/>
              </a:solidFill>
              <a:ln w="12700" cap="flat">
                <a:noFill/>
                <a:miter lim="400000"/>
              </a:ln>
              <a:effectLst/>
            </p:spPr>
            <p:txBody>
              <a:bodyPr wrap="square" lIns="0" tIns="0" rIns="0" bIns="0" numCol="1" anchor="ctr">
                <a:noAutofit/>
              </a:bodyPr>
              <a:lstStyle/>
              <a:p>
                <a:pPr>
                  <a:defRPr>
                    <a:latin typeface="+mn-lt"/>
                    <a:ea typeface="+mn-ea"/>
                    <a:cs typeface="+mn-cs"/>
                    <a:sym typeface="Arial"/>
                  </a:defRPr>
                </a:pPr>
              </a:p>
            </p:txBody>
          </p:sp>
        </p:grpSp>
        <p:sp>
          <p:nvSpPr>
            <p:cNvPr id="926" name="Google Shape;1826;p42"/>
            <p:cNvSpPr/>
            <p:nvPr/>
          </p:nvSpPr>
          <p:spPr>
            <a:xfrm>
              <a:off x="855257" y="3428003"/>
              <a:ext cx="74968" cy="2798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113" y="0"/>
                  </a:moveTo>
                  <a:cubicBezTo>
                    <a:pt x="8985" y="0"/>
                    <a:pt x="4922" y="4627"/>
                    <a:pt x="2004" y="13311"/>
                  </a:cubicBezTo>
                  <a:cubicBezTo>
                    <a:pt x="1385" y="14969"/>
                    <a:pt x="923" y="17047"/>
                    <a:pt x="462" y="19101"/>
                  </a:cubicBezTo>
                  <a:cubicBezTo>
                    <a:pt x="305" y="19942"/>
                    <a:pt x="157" y="20759"/>
                    <a:pt x="0" y="21600"/>
                  </a:cubicBezTo>
                  <a:cubicBezTo>
                    <a:pt x="157" y="21600"/>
                    <a:pt x="776" y="18285"/>
                    <a:pt x="2318" y="14153"/>
                  </a:cubicBezTo>
                  <a:cubicBezTo>
                    <a:pt x="5273" y="5938"/>
                    <a:pt x="9244" y="1658"/>
                    <a:pt x="13289" y="1658"/>
                  </a:cubicBezTo>
                  <a:cubicBezTo>
                    <a:pt x="14933" y="1658"/>
                    <a:pt x="16595" y="2375"/>
                    <a:pt x="18211" y="3810"/>
                  </a:cubicBezTo>
                  <a:cubicBezTo>
                    <a:pt x="20372" y="5468"/>
                    <a:pt x="21452" y="7522"/>
                    <a:pt x="21600" y="7522"/>
                  </a:cubicBezTo>
                  <a:cubicBezTo>
                    <a:pt x="21295" y="6705"/>
                    <a:pt x="20981" y="6285"/>
                    <a:pt x="20834" y="5889"/>
                  </a:cubicBezTo>
                  <a:cubicBezTo>
                    <a:pt x="20058" y="4652"/>
                    <a:pt x="19134" y="3390"/>
                    <a:pt x="18359" y="2573"/>
                  </a:cubicBezTo>
                  <a:cubicBezTo>
                    <a:pt x="16650" y="841"/>
                    <a:pt x="14877" y="0"/>
                    <a:pt x="13113" y="0"/>
                  </a:cubicBezTo>
                  <a:close/>
                </a:path>
              </a:pathLst>
            </a:custGeom>
            <a:solidFill>
              <a:srgbClr val="263238"/>
            </a:solidFill>
            <a:ln w="12700" cap="flat">
              <a:noFill/>
              <a:miter lim="400000"/>
            </a:ln>
            <a:effectLst/>
          </p:spPr>
          <p:txBody>
            <a:bodyPr wrap="square" lIns="0" tIns="0" rIns="0" bIns="0" numCol="1" anchor="ctr">
              <a:noAutofit/>
            </a:bodyPr>
            <a:lstStyle/>
            <a:p>
              <a:pPr>
                <a:defRPr>
                  <a:latin typeface="+mn-lt"/>
                  <a:ea typeface="+mn-ea"/>
                  <a:cs typeface="+mn-cs"/>
                  <a:sym typeface="Arial"/>
                </a:defRPr>
              </a:pPr>
            </a:p>
          </p:txBody>
        </p:sp>
        <p:sp>
          <p:nvSpPr>
            <p:cNvPr id="927" name="Google Shape;1827;p42"/>
            <p:cNvSpPr/>
            <p:nvPr/>
          </p:nvSpPr>
          <p:spPr>
            <a:xfrm>
              <a:off x="653374" y="3360122"/>
              <a:ext cx="260249" cy="12102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45" y="92"/>
                    <a:pt x="133" y="189"/>
                    <a:pt x="178" y="286"/>
                  </a:cubicBezTo>
                  <a:cubicBezTo>
                    <a:pt x="399" y="475"/>
                    <a:pt x="577" y="761"/>
                    <a:pt x="801" y="955"/>
                  </a:cubicBezTo>
                  <a:lnTo>
                    <a:pt x="3067" y="3535"/>
                  </a:lnTo>
                  <a:cubicBezTo>
                    <a:pt x="4977" y="5640"/>
                    <a:pt x="7688" y="8409"/>
                    <a:pt x="10667" y="11469"/>
                  </a:cubicBezTo>
                  <a:cubicBezTo>
                    <a:pt x="13644" y="14432"/>
                    <a:pt x="16357" y="17012"/>
                    <a:pt x="18357" y="18826"/>
                  </a:cubicBezTo>
                  <a:lnTo>
                    <a:pt x="20712" y="20931"/>
                  </a:lnTo>
                  <a:cubicBezTo>
                    <a:pt x="20978" y="21119"/>
                    <a:pt x="21156" y="21314"/>
                    <a:pt x="21379" y="21406"/>
                  </a:cubicBezTo>
                  <a:lnTo>
                    <a:pt x="20757" y="20742"/>
                  </a:lnTo>
                  <a:lnTo>
                    <a:pt x="18400" y="18540"/>
                  </a:lnTo>
                  <a:cubicBezTo>
                    <a:pt x="16445" y="16726"/>
                    <a:pt x="13734" y="14049"/>
                    <a:pt x="10712" y="11086"/>
                  </a:cubicBezTo>
                  <a:cubicBezTo>
                    <a:pt x="7733" y="8123"/>
                    <a:pt x="5067" y="5349"/>
                    <a:pt x="3110" y="3249"/>
                  </a:cubicBezTo>
                  <a:lnTo>
                    <a:pt x="843" y="858"/>
                  </a:lnTo>
                  <a:lnTo>
                    <a:pt x="221" y="189"/>
                  </a:lnTo>
                  <a:cubicBezTo>
                    <a:pt x="133" y="92"/>
                    <a:pt x="45" y="92"/>
                    <a:pt x="0" y="0"/>
                  </a:cubicBezTo>
                  <a:close/>
                  <a:moveTo>
                    <a:pt x="21379" y="21406"/>
                  </a:moveTo>
                  <a:cubicBezTo>
                    <a:pt x="21422" y="21503"/>
                    <a:pt x="21512" y="21600"/>
                    <a:pt x="21600" y="21600"/>
                  </a:cubicBezTo>
                  <a:cubicBezTo>
                    <a:pt x="21512" y="21503"/>
                    <a:pt x="21467" y="21406"/>
                    <a:pt x="21379" y="21406"/>
                  </a:cubicBezTo>
                  <a:close/>
                </a:path>
              </a:pathLst>
            </a:custGeom>
            <a:solidFill>
              <a:srgbClr val="263238"/>
            </a:solidFill>
            <a:ln w="12700" cap="flat">
              <a:noFill/>
              <a:miter lim="400000"/>
            </a:ln>
            <a:effectLst/>
          </p:spPr>
          <p:txBody>
            <a:bodyPr wrap="square" lIns="0" tIns="0" rIns="0" bIns="0" numCol="1" anchor="ctr">
              <a:noAutofit/>
            </a:bodyPr>
            <a:lstStyle/>
            <a:p>
              <a:pPr>
                <a:defRPr>
                  <a:latin typeface="+mn-lt"/>
                  <a:ea typeface="+mn-ea"/>
                  <a:cs typeface="+mn-cs"/>
                  <a:sym typeface="Arial"/>
                </a:defRPr>
              </a:pPr>
            </a:p>
          </p:txBody>
        </p:sp>
      </p:gr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42" name="Google Shape;217;p52"/>
          <p:cNvSpPr txBox="1"/>
          <p:nvPr>
            <p:ph type="sldNum" sz="quarter" idx="4294967295"/>
          </p:nvPr>
        </p:nvSpPr>
        <p:spPr>
          <a:xfrm>
            <a:off x="8500363" y="4684093"/>
            <a:ext cx="127001" cy="165101"/>
          </a:xfrm>
          <a:prstGeom prst="rect">
            <a:avLst/>
          </a:prstGeom>
          <a:extLst>
            <a:ext uri="{C572A759-6A51-4108-AA02-DFA0A04FC94B}">
              <ma14:wrappingTextBoxFlag xmlns:ma14="http://schemas.microsoft.com/office/mac/drawingml/2011/main" val="1"/>
            </a:ext>
          </a:extLst>
        </p:spPr>
        <p:txBody>
          <a:bodyPr lIns="0" tIns="0" rIns="0" bIns="0">
            <a:spAutoFit/>
          </a:bodyPr>
          <a:lstStyle>
            <a:lvl1pPr>
              <a:defRPr sz="1100">
                <a:solidFill>
                  <a:srgbClr val="000000"/>
                </a:solidFill>
                <a:latin typeface="Poppins Medium"/>
                <a:ea typeface="Poppins Medium"/>
                <a:cs typeface="Poppins Medium"/>
                <a:sym typeface="Poppins Medium"/>
              </a:defRPr>
            </a:lvl1pPr>
          </a:lstStyle>
          <a:p>
            <a:pPr/>
            <a:fld id="{86CB4B4D-7CA3-9044-876B-883B54F8677D}" type="slidenum"/>
          </a:p>
        </p:txBody>
      </p:sp>
      <p:sp>
        <p:nvSpPr>
          <p:cNvPr id="543" name="Google Shape;218;p52"/>
          <p:cNvSpPr txBox="1"/>
          <p:nvPr>
            <p:ph type="title"/>
          </p:nvPr>
        </p:nvSpPr>
        <p:spPr>
          <a:xfrm>
            <a:off x="489164" y="948878"/>
            <a:ext cx="2550005" cy="326403"/>
          </a:xfrm>
          <a:prstGeom prst="rect">
            <a:avLst/>
          </a:prstGeom>
        </p:spPr>
        <p:txBody>
          <a:bodyPr/>
          <a:lstStyle>
            <a:lvl1pPr>
              <a:lnSpc>
                <a:spcPct val="128571"/>
              </a:lnSpc>
              <a:defRPr sz="2100">
                <a:solidFill>
                  <a:srgbClr val="0078C4"/>
                </a:solidFill>
                <a:latin typeface="EB Garamond Regular"/>
                <a:ea typeface="EB Garamond Regular"/>
                <a:cs typeface="EB Garamond Regular"/>
                <a:sym typeface="EB Garamond Regular"/>
              </a:defRPr>
            </a:lvl1pPr>
          </a:lstStyle>
          <a:p>
            <a:pPr/>
            <a:r>
              <a:t>Stakeholders</a:t>
            </a:r>
          </a:p>
        </p:txBody>
      </p:sp>
      <p:grpSp>
        <p:nvGrpSpPr>
          <p:cNvPr id="546" name="Google Shape;219;p52"/>
          <p:cNvGrpSpPr/>
          <p:nvPr/>
        </p:nvGrpSpPr>
        <p:grpSpPr>
          <a:xfrm>
            <a:off x="3340507" y="330943"/>
            <a:ext cx="5645094" cy="3864393"/>
            <a:chOff x="0" y="-1"/>
            <a:chExt cx="5645093" cy="3864391"/>
          </a:xfrm>
        </p:grpSpPr>
        <p:sp>
          <p:nvSpPr>
            <p:cNvPr id="544" name="Shape"/>
            <p:cNvSpPr/>
            <p:nvPr/>
          </p:nvSpPr>
          <p:spPr>
            <a:xfrm>
              <a:off x="-1" y="-1"/>
              <a:ext cx="5645094" cy="386439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900"/>
                  </a:moveTo>
                  <a:cubicBezTo>
                    <a:pt x="0" y="403"/>
                    <a:pt x="276" y="0"/>
                    <a:pt x="616" y="0"/>
                  </a:cubicBezTo>
                  <a:lnTo>
                    <a:pt x="20984" y="0"/>
                  </a:lnTo>
                  <a:cubicBezTo>
                    <a:pt x="21324" y="0"/>
                    <a:pt x="21600" y="403"/>
                    <a:pt x="21600" y="900"/>
                  </a:cubicBezTo>
                  <a:lnTo>
                    <a:pt x="21600" y="20700"/>
                  </a:lnTo>
                  <a:cubicBezTo>
                    <a:pt x="21600" y="21197"/>
                    <a:pt x="21324" y="21600"/>
                    <a:pt x="20984" y="21600"/>
                  </a:cubicBezTo>
                  <a:lnTo>
                    <a:pt x="616" y="21600"/>
                  </a:lnTo>
                  <a:cubicBezTo>
                    <a:pt x="276" y="21600"/>
                    <a:pt x="0" y="21197"/>
                    <a:pt x="0" y="20700"/>
                  </a:cubicBezTo>
                  <a:close/>
                </a:path>
              </a:pathLst>
            </a:custGeom>
            <a:solidFill>
              <a:srgbClr val="FFFFFF"/>
            </a:solidFill>
            <a:ln w="12700" cap="flat">
              <a:noFill/>
              <a:miter lim="400000"/>
            </a:ln>
            <a:effectLst/>
          </p:spPr>
          <p:txBody>
            <a:bodyPr wrap="square" lIns="0" tIns="0" rIns="0" bIns="0" numCol="1" anchor="t">
              <a:noAutofit/>
            </a:bodyPr>
            <a:lstStyle/>
            <a:p>
              <a:pPr>
                <a:defRPr>
                  <a:latin typeface="+mn-lt"/>
                  <a:ea typeface="+mn-ea"/>
                  <a:cs typeface="+mn-cs"/>
                  <a:sym typeface="Arial"/>
                </a:defRPr>
              </a:pPr>
            </a:p>
          </p:txBody>
        </p:sp>
        <p:pic>
          <p:nvPicPr>
            <p:cNvPr id="545" name="image17.png" descr="image17.png"/>
            <p:cNvPicPr>
              <a:picLocks noChangeAspect="1"/>
            </p:cNvPicPr>
            <p:nvPr/>
          </p:nvPicPr>
          <p:blipFill>
            <a:blip r:embed="rId2">
              <a:extLst/>
            </a:blip>
            <a:srcRect l="0" t="0" r="0" b="0"/>
            <a:stretch>
              <a:fillRect/>
            </a:stretch>
          </p:blipFill>
          <p:spPr>
            <a:xfrm>
              <a:off x="-1" y="-1"/>
              <a:ext cx="5645094" cy="386437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617" y="0"/>
                  </a:moveTo>
                  <a:cubicBezTo>
                    <a:pt x="276" y="0"/>
                    <a:pt x="0" y="404"/>
                    <a:pt x="0" y="901"/>
                  </a:cubicBezTo>
                  <a:lnTo>
                    <a:pt x="0" y="20699"/>
                  </a:lnTo>
                  <a:cubicBezTo>
                    <a:pt x="0" y="21196"/>
                    <a:pt x="276" y="21600"/>
                    <a:pt x="617" y="21600"/>
                  </a:cubicBezTo>
                  <a:lnTo>
                    <a:pt x="20983" y="21600"/>
                  </a:lnTo>
                  <a:cubicBezTo>
                    <a:pt x="21324" y="21600"/>
                    <a:pt x="21600" y="21196"/>
                    <a:pt x="21600" y="20699"/>
                  </a:cubicBezTo>
                  <a:lnTo>
                    <a:pt x="21600" y="901"/>
                  </a:lnTo>
                  <a:cubicBezTo>
                    <a:pt x="21600" y="404"/>
                    <a:pt x="21324" y="0"/>
                    <a:pt x="20983" y="0"/>
                  </a:cubicBezTo>
                  <a:lnTo>
                    <a:pt x="617" y="0"/>
                  </a:lnTo>
                  <a:close/>
                </a:path>
              </a:pathLst>
            </a:custGeom>
            <a:ln w="38100" cap="sq">
              <a:solidFill>
                <a:srgbClr val="292929"/>
              </a:solidFill>
              <a:prstDash val="solid"/>
              <a:miter lim="800000"/>
            </a:ln>
            <a:effectLst>
              <a:reflection blurRad="0" stA="28000" stPos="0" endA="0" endPos="40000" dist="0" dir="5400000" fadeDir="5400000" sx="100000" sy="-100000" kx="0" ky="0" algn="bl" rotWithShape="0"/>
            </a:effectLst>
          </p:spPr>
        </p:pic>
      </p:grpSp>
      <p:sp>
        <p:nvSpPr>
          <p:cNvPr id="547" name="Google Shape;220;p52"/>
          <p:cNvSpPr txBox="1"/>
          <p:nvPr/>
        </p:nvSpPr>
        <p:spPr>
          <a:xfrm>
            <a:off x="224915" y="1637669"/>
            <a:ext cx="2683431" cy="1351251"/>
          </a:xfrm>
          <a:prstGeom prst="rect">
            <a:avLst/>
          </a:prstGeom>
          <a:ln w="12700">
            <a:miter lim="400000"/>
          </a:ln>
          <a:extLst>
            <a:ext uri="{C572A759-6A51-4108-AA02-DFA0A04FC94B}">
              <ma14:wrappingTextBoxFlag xmlns:ma14="http://schemas.microsoft.com/office/mac/drawingml/2011/main" val="1"/>
            </a:ext>
          </a:extLst>
        </p:spPr>
        <p:txBody>
          <a:bodyPr lIns="34275" tIns="34275" rIns="34275" bIns="34275">
            <a:spAutoFit/>
          </a:bodyPr>
          <a:lstStyle/>
          <a:p>
            <a:pPr marL="254000" indent="-254000">
              <a:buClr>
                <a:srgbClr val="000000"/>
              </a:buClr>
              <a:buSzPts val="1400"/>
              <a:buAutoNum type="arabicPeriod" startAt="1"/>
              <a:defRPr>
                <a:latin typeface="EB Garamond"/>
                <a:ea typeface="EB Garamond"/>
                <a:cs typeface="EB Garamond"/>
                <a:sym typeface="EB Garamond"/>
              </a:defRPr>
            </a:pPr>
            <a:r>
              <a:t>Sponsors</a:t>
            </a:r>
            <a:endParaRPr sz="1100"/>
          </a:p>
          <a:p>
            <a:pPr lvl="1" marL="596900" indent="-254000">
              <a:buClr>
                <a:srgbClr val="000000"/>
              </a:buClr>
              <a:buSzPts val="1400"/>
              <a:buFont typeface="Helvetica"/>
              <a:buChar char="•"/>
              <a:defRPr>
                <a:latin typeface="EB Garamond"/>
                <a:ea typeface="EB Garamond"/>
                <a:cs typeface="EB Garamond"/>
                <a:sym typeface="EB Garamond"/>
              </a:defRPr>
            </a:pPr>
            <a:r>
              <a:t>Flipkart</a:t>
            </a:r>
          </a:p>
          <a:p>
            <a:pPr marL="254000" indent="-254000">
              <a:buClr>
                <a:srgbClr val="000000"/>
              </a:buClr>
              <a:buSzPts val="1400"/>
              <a:buAutoNum type="arabicPeriod" startAt="1"/>
              <a:defRPr>
                <a:latin typeface="EB Garamond"/>
                <a:ea typeface="EB Garamond"/>
                <a:cs typeface="EB Garamond"/>
                <a:sym typeface="EB Garamond"/>
              </a:defRPr>
            </a:pPr>
            <a:r>
              <a:t>SME</a:t>
            </a:r>
          </a:p>
          <a:p>
            <a:pPr lvl="1" marL="521367" indent="-140367">
              <a:buSzPct val="100000"/>
              <a:buChar char="•"/>
              <a:defRPr>
                <a:latin typeface="EB Garamond"/>
                <a:ea typeface="EB Garamond"/>
                <a:cs typeface="EB Garamond"/>
                <a:sym typeface="EB Garamond"/>
              </a:defRPr>
            </a:pPr>
            <a:r>
              <a:t>Amit Balyan</a:t>
            </a:r>
          </a:p>
          <a:p>
            <a:pPr>
              <a:defRPr>
                <a:latin typeface="EB Garamond"/>
                <a:ea typeface="EB Garamond"/>
                <a:cs typeface="EB Garamond"/>
                <a:sym typeface="EB Garamond"/>
              </a:defRPr>
            </a:pPr>
            <a:r>
              <a:t>3.   HR’s and Coordinates</a:t>
            </a:r>
            <a:endParaRPr sz="1100"/>
          </a:p>
          <a:p>
            <a:pPr lvl="1" marL="521367" indent="-140367">
              <a:buSzPct val="100000"/>
              <a:buChar char="•"/>
              <a:defRPr sz="1300">
                <a:latin typeface="EB Garamond"/>
                <a:ea typeface="EB Garamond"/>
                <a:cs typeface="EB Garamond"/>
                <a:sym typeface="EB Garamond"/>
              </a:defRPr>
            </a:pPr>
            <a:r>
              <a:t>Anushka Khanna</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30" name="Google Shape;1834;p43"/>
          <p:cNvSpPr txBox="1"/>
          <p:nvPr/>
        </p:nvSpPr>
        <p:spPr>
          <a:xfrm>
            <a:off x="765723" y="1767152"/>
            <a:ext cx="1594715" cy="1310600"/>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spAutoFit/>
          </a:bodyPr>
          <a:lstStyle/>
          <a:p>
            <a:pPr>
              <a:defRPr sz="2700">
                <a:solidFill>
                  <a:srgbClr val="045A68"/>
                </a:solidFill>
                <a:latin typeface="Lilita One"/>
                <a:ea typeface="Lilita One"/>
                <a:cs typeface="Lilita One"/>
                <a:sym typeface="Lilita One"/>
              </a:defRPr>
            </a:pPr>
            <a:r>
              <a:t>1. Use Case </a:t>
            </a:r>
          </a:p>
          <a:p>
            <a:pPr>
              <a:defRPr sz="2700">
                <a:solidFill>
                  <a:srgbClr val="045A68"/>
                </a:solidFill>
                <a:latin typeface="Lilita One"/>
                <a:ea typeface="Lilita One"/>
                <a:cs typeface="Lilita One"/>
                <a:sym typeface="Lilita One"/>
              </a:defRPr>
            </a:pPr>
            <a:r>
              <a:t>Diagrams</a:t>
            </a:r>
          </a:p>
        </p:txBody>
      </p:sp>
      <p:pic>
        <p:nvPicPr>
          <p:cNvPr id="931" name="Use case diagram 1.pdf" descr="Use case diagram 1.pdf"/>
          <p:cNvPicPr>
            <a:picLocks noChangeAspect="1"/>
          </p:cNvPicPr>
          <p:nvPr/>
        </p:nvPicPr>
        <p:blipFill>
          <a:blip r:embed="rId2">
            <a:extLst/>
          </a:blip>
          <a:srcRect l="1241" t="16771" r="4765" b="8976"/>
          <a:stretch>
            <a:fillRect/>
          </a:stretch>
        </p:blipFill>
        <p:spPr>
          <a:xfrm>
            <a:off x="2484040" y="216717"/>
            <a:ext cx="4295592" cy="4011609"/>
          </a:xfrm>
          <a:prstGeom prst="rect">
            <a:avLst/>
          </a:prstGeom>
          <a:ln w="12700">
            <a:miter lim="400000"/>
          </a:ln>
        </p:spPr>
      </p:pic>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933" name="Use case diagram 2.pdf" descr="Use case diagram 2.pdf"/>
          <p:cNvPicPr>
            <a:picLocks noChangeAspect="1"/>
          </p:cNvPicPr>
          <p:nvPr/>
        </p:nvPicPr>
        <p:blipFill>
          <a:blip r:embed="rId2">
            <a:extLst/>
          </a:blip>
          <a:srcRect l="7712" t="4721" r="1087" b="7141"/>
          <a:stretch>
            <a:fillRect/>
          </a:stretch>
        </p:blipFill>
        <p:spPr>
          <a:xfrm>
            <a:off x="787690" y="161789"/>
            <a:ext cx="8010333" cy="4533343"/>
          </a:xfrm>
          <a:prstGeom prst="rect">
            <a:avLst/>
          </a:prstGeom>
          <a:ln w="12700">
            <a:miter lim="400000"/>
          </a:ln>
        </p:spPr>
      </p:pic>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35" name="Double-click to edit"/>
          <p:cNvSpPr txBox="1"/>
          <p:nvPr>
            <p:ph type="ctrTitle"/>
          </p:nvPr>
        </p:nvSpPr>
        <p:spPr>
          <a:xfrm>
            <a:off x="311708" y="744572"/>
            <a:ext cx="8520959" cy="3751459"/>
          </a:xfrm>
          <a:prstGeom prst="rect">
            <a:avLst/>
          </a:prstGeom>
        </p:spPr>
        <p:txBody>
          <a:bodyPr/>
          <a:lstStyle/>
          <a:p>
            <a:pPr/>
          </a:p>
        </p:txBody>
      </p:sp>
      <p:pic>
        <p:nvPicPr>
          <p:cNvPr id="936" name="Use case diagram 3.pdf" descr="Use case diagram 3.pdf"/>
          <p:cNvPicPr>
            <a:picLocks noChangeAspect="1"/>
          </p:cNvPicPr>
          <p:nvPr/>
        </p:nvPicPr>
        <p:blipFill>
          <a:blip r:embed="rId2">
            <a:extLst/>
          </a:blip>
          <a:srcRect l="6147" t="13548" r="0" b="0"/>
          <a:stretch>
            <a:fillRect/>
          </a:stretch>
        </p:blipFill>
        <p:spPr>
          <a:xfrm>
            <a:off x="908019" y="0"/>
            <a:ext cx="6877450" cy="4446614"/>
          </a:xfrm>
          <a:prstGeom prst="rect">
            <a:avLst/>
          </a:prstGeom>
          <a:ln w="12700">
            <a:miter lim="400000"/>
          </a:ln>
        </p:spPr>
      </p:pic>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38" name="Google Shape;1866;p48"/>
          <p:cNvSpPr txBox="1"/>
          <p:nvPr/>
        </p:nvSpPr>
        <p:spPr>
          <a:xfrm>
            <a:off x="589994" y="1654231"/>
            <a:ext cx="1880450" cy="904199"/>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spAutoFit/>
          </a:bodyPr>
          <a:lstStyle>
            <a:lvl1pPr>
              <a:defRPr sz="2700">
                <a:solidFill>
                  <a:srgbClr val="045A68"/>
                </a:solidFill>
                <a:latin typeface="Lilita One"/>
                <a:ea typeface="Lilita One"/>
                <a:cs typeface="Lilita One"/>
                <a:sym typeface="Lilita One"/>
              </a:defRPr>
            </a:lvl1pPr>
          </a:lstStyle>
          <a:p>
            <a:pPr/>
            <a:r>
              <a:t>2. Class Diagram</a:t>
            </a:r>
          </a:p>
        </p:txBody>
      </p:sp>
      <p:pic>
        <p:nvPicPr>
          <p:cNvPr id="939" name="UML class (1).pdf" descr="UML class (1).pdf"/>
          <p:cNvPicPr>
            <a:picLocks noChangeAspect="1"/>
          </p:cNvPicPr>
          <p:nvPr/>
        </p:nvPicPr>
        <p:blipFill>
          <a:blip r:embed="rId2">
            <a:extLst/>
          </a:blip>
          <a:srcRect l="0" t="2235" r="0" b="0"/>
          <a:stretch>
            <a:fillRect/>
          </a:stretch>
        </p:blipFill>
        <p:spPr>
          <a:xfrm>
            <a:off x="2224059" y="94561"/>
            <a:ext cx="5873725" cy="4785330"/>
          </a:xfrm>
          <a:prstGeom prst="rect">
            <a:avLst/>
          </a:prstGeom>
          <a:ln w="12700">
            <a:miter lim="400000"/>
          </a:ln>
        </p:spPr>
      </p:pic>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41" name="Google Shape;502;p68"/>
          <p:cNvSpPr txBox="1"/>
          <p:nvPr>
            <p:ph type="title"/>
          </p:nvPr>
        </p:nvSpPr>
        <p:spPr>
          <a:xfrm>
            <a:off x="829875" y="1696740"/>
            <a:ext cx="2568390" cy="1559371"/>
          </a:xfrm>
          <a:prstGeom prst="rect">
            <a:avLst/>
          </a:prstGeom>
        </p:spPr>
        <p:txBody>
          <a:bodyPr/>
          <a:lstStyle/>
          <a:p>
            <a:pPr algn="ctr">
              <a:defRPr sz="3300">
                <a:solidFill>
                  <a:srgbClr val="3C78D8"/>
                </a:solidFill>
                <a:latin typeface="EB Garamond Regular"/>
                <a:ea typeface="EB Garamond Regular"/>
                <a:cs typeface="EB Garamond Regular"/>
                <a:sym typeface="EB Garamond Regular"/>
              </a:defRPr>
            </a:pPr>
            <a:r>
              <a:t>Challenges </a:t>
            </a:r>
            <a:br/>
            <a:r>
              <a:t>&amp;</a:t>
            </a:r>
            <a:br/>
            <a:r>
              <a:t>Learnings</a:t>
            </a:r>
          </a:p>
        </p:txBody>
      </p:sp>
      <p:sp>
        <p:nvSpPr>
          <p:cNvPr id="942" name="Google Shape;503;p68"/>
          <p:cNvSpPr txBox="1"/>
          <p:nvPr>
            <p:ph type="sldNum" sz="quarter" idx="4294967295"/>
          </p:nvPr>
        </p:nvSpPr>
        <p:spPr>
          <a:xfrm>
            <a:off x="8459274" y="4684093"/>
            <a:ext cx="168090" cy="165101"/>
          </a:xfrm>
          <a:prstGeom prst="rect">
            <a:avLst/>
          </a:prstGeom>
          <a:extLst>
            <a:ext uri="{C572A759-6A51-4108-AA02-DFA0A04FC94B}">
              <ma14:wrappingTextBoxFlag xmlns:ma14="http://schemas.microsoft.com/office/mac/drawingml/2011/main" val="1"/>
            </a:ext>
          </a:extLst>
        </p:spPr>
        <p:txBody>
          <a:bodyPr lIns="0" tIns="0" rIns="0" bIns="0">
            <a:spAutoFit/>
          </a:bodyPr>
          <a:lstStyle>
            <a:lvl1pPr>
              <a:defRPr sz="1100">
                <a:solidFill>
                  <a:srgbClr val="FFFFFF"/>
                </a:solidFill>
                <a:latin typeface="Poppins Medium"/>
                <a:ea typeface="Poppins Medium"/>
                <a:cs typeface="Poppins Medium"/>
                <a:sym typeface="Poppins Medium"/>
              </a:defRPr>
            </a:lvl1pPr>
          </a:lstStyle>
          <a:p>
            <a:pPr/>
            <a:fld id="{86CB4B4D-7CA3-9044-876B-883B54F8677D}" type="slidenum"/>
          </a:p>
        </p:txBody>
      </p:sp>
      <p:grpSp>
        <p:nvGrpSpPr>
          <p:cNvPr id="945" name="Google Shape;504;p68"/>
          <p:cNvGrpSpPr/>
          <p:nvPr/>
        </p:nvGrpSpPr>
        <p:grpSpPr>
          <a:xfrm>
            <a:off x="4398261" y="-4"/>
            <a:ext cx="4743456" cy="5143506"/>
            <a:chOff x="-1" y="-1"/>
            <a:chExt cx="4743455" cy="5143504"/>
          </a:xfrm>
        </p:grpSpPr>
        <p:sp>
          <p:nvSpPr>
            <p:cNvPr id="943" name="Rectangle"/>
            <p:cNvSpPr/>
            <p:nvPr/>
          </p:nvSpPr>
          <p:spPr>
            <a:xfrm>
              <a:off x="-1" y="-2"/>
              <a:ext cx="4743454" cy="5143506"/>
            </a:xfrm>
            <a:prstGeom prst="rect">
              <a:avLst/>
            </a:prstGeom>
            <a:solidFill>
              <a:srgbClr val="C1C1C1"/>
            </a:solidFill>
            <a:ln w="12700" cap="flat">
              <a:noFill/>
              <a:miter lim="400000"/>
            </a:ln>
            <a:effectLst/>
          </p:spPr>
          <p:txBody>
            <a:bodyPr wrap="square" lIns="0" tIns="0" rIns="0" bIns="0" numCol="1" anchor="t">
              <a:noAutofit/>
            </a:bodyPr>
            <a:lstStyle/>
            <a:p>
              <a:pPr>
                <a:defRPr>
                  <a:latin typeface="+mn-lt"/>
                  <a:ea typeface="+mn-ea"/>
                  <a:cs typeface="+mn-cs"/>
                  <a:sym typeface="Arial"/>
                </a:defRPr>
              </a:pPr>
            </a:p>
          </p:txBody>
        </p:sp>
        <p:pic>
          <p:nvPicPr>
            <p:cNvPr id="944" name="image35.png" descr="image35.png"/>
            <p:cNvPicPr>
              <a:picLocks noChangeAspect="1"/>
            </p:cNvPicPr>
            <p:nvPr/>
          </p:nvPicPr>
          <p:blipFill>
            <a:blip r:embed="rId3">
              <a:extLst/>
            </a:blip>
            <a:srcRect l="10034" t="303" r="11849" b="0"/>
            <a:stretch>
              <a:fillRect/>
            </a:stretch>
          </p:blipFill>
          <p:spPr>
            <a:xfrm>
              <a:off x="-2" y="-1"/>
              <a:ext cx="4743456" cy="5132694"/>
            </a:xfrm>
            <a:prstGeom prst="rect">
              <a:avLst/>
            </a:prstGeom>
            <a:ln w="12700" cap="flat">
              <a:noFill/>
              <a:miter lim="400000"/>
            </a:ln>
            <a:effectLst/>
          </p:spPr>
        </p:pic>
      </p:grpSp>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aphicFrame>
        <p:nvGraphicFramePr>
          <p:cNvPr id="949" name="Google Shape;509;p69"/>
          <p:cNvGraphicFramePr/>
          <p:nvPr/>
        </p:nvGraphicFramePr>
        <p:xfrm>
          <a:off x="227870" y="371818"/>
          <a:ext cx="8831301" cy="3748550"/>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1610125"/>
                <a:gridCol w="4277400"/>
                <a:gridCol w="2943775"/>
              </a:tblGrid>
              <a:tr h="624750">
                <a:tc>
                  <a:txBody>
                    <a:bodyPr/>
                    <a:lstStyle/>
                    <a:p>
                      <a:pPr algn="l">
                        <a:defRPr sz="1400"/>
                      </a:pPr>
                    </a:p>
                  </a:txBody>
                  <a:tcPr marL="91425" marR="91425" marT="91425" marB="91425" anchor="t" anchorCtr="0" horzOverflow="overflow"/>
                </a:tc>
                <a:tc>
                  <a:txBody>
                    <a:bodyPr/>
                    <a:lstStyle/>
                    <a:p>
                      <a:pPr algn="l">
                        <a:defRPr sz="1800"/>
                      </a:pPr>
                      <a:r>
                        <a:rPr b="1">
                          <a:latin typeface="EB Garamond"/>
                          <a:ea typeface="EB Garamond"/>
                          <a:cs typeface="EB Garamond"/>
                          <a:sym typeface="EB Garamond"/>
                        </a:rPr>
                        <a:t>Challenges</a:t>
                      </a:r>
                    </a:p>
                  </a:txBody>
                  <a:tcPr marL="91425" marR="91425" marT="91425" marB="91425" anchor="t" anchorCtr="0" horzOverflow="overflow"/>
                </a:tc>
                <a:tc>
                  <a:txBody>
                    <a:bodyPr/>
                    <a:lstStyle/>
                    <a:p>
                      <a:pPr algn="l">
                        <a:defRPr sz="1800"/>
                      </a:pPr>
                      <a:r>
                        <a:rPr b="1">
                          <a:latin typeface="EB Garamond"/>
                          <a:ea typeface="EB Garamond"/>
                          <a:cs typeface="EB Garamond"/>
                          <a:sym typeface="EB Garamond"/>
                        </a:rPr>
                        <a:t>Learning</a:t>
                      </a:r>
                    </a:p>
                  </a:txBody>
                  <a:tcPr marL="91425" marR="91425" marT="91425" marB="91425" anchor="t" anchorCtr="0" horzOverflow="overflow"/>
                </a:tc>
              </a:tr>
              <a:tr h="961174">
                <a:tc>
                  <a:txBody>
                    <a:bodyPr/>
                    <a:lstStyle/>
                    <a:p>
                      <a:pPr algn="l">
                        <a:defRPr sz="1800"/>
                      </a:pPr>
                      <a:r>
                        <a:rPr b="1">
                          <a:latin typeface="EB Garamond"/>
                          <a:ea typeface="EB Garamond"/>
                          <a:cs typeface="EB Garamond"/>
                          <a:sym typeface="EB Garamond"/>
                        </a:rPr>
                        <a:t>Day 1</a:t>
                      </a:r>
                    </a:p>
                  </a:txBody>
                  <a:tcPr marL="91425" marR="91425" marT="91425" marB="91425" anchor="t" anchorCtr="0" horzOverflow="overflow"/>
                </a:tc>
                <a:tc>
                  <a:txBody>
                    <a:bodyPr/>
                    <a:lstStyle/>
                    <a:p>
                      <a:pPr marL="457200" indent="-317500" algn="l">
                        <a:buClr>
                          <a:srgbClr val="000000"/>
                        </a:buClr>
                        <a:buSzPts val="1400"/>
                        <a:buFont typeface="Helvetica"/>
                        <a:buChar char="➔"/>
                        <a:defRPr sz="1400">
                          <a:latin typeface="EB Garamond"/>
                          <a:ea typeface="EB Garamond"/>
                          <a:cs typeface="EB Garamond"/>
                          <a:sym typeface="EB Garamond"/>
                        </a:defRPr>
                      </a:pPr>
                      <a:r>
                        <a:t>Understanding the problem statement</a:t>
                      </a:r>
                    </a:p>
                    <a:p>
                      <a:pPr marL="457200" indent="-317500" algn="l">
                        <a:buClr>
                          <a:srgbClr val="000000"/>
                        </a:buClr>
                        <a:buSzPts val="1400"/>
                        <a:buFont typeface="Helvetica"/>
                        <a:buChar char="➔"/>
                        <a:defRPr sz="1400">
                          <a:latin typeface="EB Garamond"/>
                          <a:ea typeface="EB Garamond"/>
                          <a:cs typeface="EB Garamond"/>
                          <a:sym typeface="EB Garamond"/>
                        </a:defRPr>
                      </a:pPr>
                      <a:r>
                        <a:t>Collaboration issues such as merge conflicts in Git</a:t>
                      </a:r>
                    </a:p>
                    <a:p>
                      <a:pPr marL="457200" indent="-317500" algn="l">
                        <a:buClr>
                          <a:srgbClr val="000000"/>
                        </a:buClr>
                        <a:buSzPts val="1400"/>
                        <a:buFont typeface="Helvetica"/>
                        <a:buChar char="➔"/>
                        <a:defRPr sz="1400">
                          <a:latin typeface="EB Garamond"/>
                          <a:ea typeface="EB Garamond"/>
                          <a:cs typeface="EB Garamond"/>
                          <a:sym typeface="EB Garamond"/>
                        </a:defRPr>
                      </a:pPr>
                      <a:r>
                        <a:t>UML diagram conventions</a:t>
                      </a:r>
                    </a:p>
                  </a:txBody>
                  <a:tcPr marL="91425" marR="91425" marT="91425" marB="91425" anchor="t" anchorCtr="0" horzOverflow="overflow"/>
                </a:tc>
                <a:tc>
                  <a:txBody>
                    <a:bodyPr/>
                    <a:lstStyle/>
                    <a:p>
                      <a:pPr algn="l">
                        <a:defRPr sz="1400">
                          <a:latin typeface="EB Garamond"/>
                          <a:ea typeface="EB Garamond"/>
                          <a:cs typeface="EB Garamond"/>
                          <a:sym typeface="EB Garamond"/>
                        </a:defRPr>
                      </a:pPr>
                    </a:p>
                    <a:p>
                      <a:pPr marL="457200" indent="-317500" algn="l">
                        <a:buClr>
                          <a:srgbClr val="000000"/>
                        </a:buClr>
                        <a:buSzPts val="1400"/>
                        <a:buFont typeface="Helvetica"/>
                        <a:buChar char="➔"/>
                        <a:defRPr sz="1400">
                          <a:latin typeface="EB Garamond"/>
                          <a:ea typeface="EB Garamond"/>
                          <a:cs typeface="EB Garamond"/>
                          <a:sym typeface="EB Garamond"/>
                        </a:defRPr>
                      </a:pPr>
                      <a:r>
                        <a:t>Git commands</a:t>
                      </a:r>
                    </a:p>
                    <a:p>
                      <a:pPr marL="457200" indent="-317500" algn="l">
                        <a:buClr>
                          <a:srgbClr val="000000"/>
                        </a:buClr>
                        <a:buSzPts val="1400"/>
                        <a:buFont typeface="Helvetica"/>
                        <a:buChar char="➔"/>
                        <a:defRPr sz="1400">
                          <a:latin typeface="EB Garamond"/>
                          <a:ea typeface="EB Garamond"/>
                          <a:cs typeface="EB Garamond"/>
                          <a:sym typeface="EB Garamond"/>
                        </a:defRPr>
                      </a:pPr>
                      <a:r>
                        <a:t>UML Diagrams </a:t>
                      </a:r>
                    </a:p>
                  </a:txBody>
                  <a:tcPr marL="91425" marR="91425" marT="91425" marB="91425" anchor="t" anchorCtr="0" horzOverflow="overflow"/>
                </a:tc>
              </a:tr>
              <a:tr h="720875">
                <a:tc>
                  <a:txBody>
                    <a:bodyPr/>
                    <a:lstStyle/>
                    <a:p>
                      <a:pPr algn="l">
                        <a:defRPr sz="1800"/>
                      </a:pPr>
                      <a:r>
                        <a:rPr b="1">
                          <a:latin typeface="EB Garamond"/>
                          <a:ea typeface="EB Garamond"/>
                          <a:cs typeface="EB Garamond"/>
                          <a:sym typeface="EB Garamond"/>
                        </a:rPr>
                        <a:t>Day 2</a:t>
                      </a:r>
                    </a:p>
                  </a:txBody>
                  <a:tcPr marL="91425" marR="91425" marT="91425" marB="91425" anchor="t" anchorCtr="0" horzOverflow="overflow"/>
                </a:tc>
                <a:tc>
                  <a:txBody>
                    <a:bodyPr/>
                    <a:lstStyle/>
                    <a:p>
                      <a:pPr marL="457200" indent="-317500" algn="l">
                        <a:buClr>
                          <a:srgbClr val="000000"/>
                        </a:buClr>
                        <a:buSzPts val="1400"/>
                        <a:buFont typeface="Helvetica"/>
                        <a:buChar char="➔"/>
                        <a:defRPr sz="1400">
                          <a:latin typeface="EB Garamond"/>
                          <a:ea typeface="EB Garamond"/>
                          <a:cs typeface="EB Garamond"/>
                          <a:sym typeface="EB Garamond"/>
                        </a:defRPr>
                      </a:pPr>
                      <a:r>
                        <a:t>Understanding Object Oriented Approaches</a:t>
                      </a:r>
                    </a:p>
                  </a:txBody>
                  <a:tcPr marL="91425" marR="91425" marT="91425" marB="91425" anchor="t" anchorCtr="0" horzOverflow="overflow"/>
                </a:tc>
                <a:tc>
                  <a:txBody>
                    <a:bodyPr/>
                    <a:lstStyle/>
                    <a:p>
                      <a:pPr marL="457200" indent="-317500" algn="l">
                        <a:buClr>
                          <a:srgbClr val="000000"/>
                        </a:buClr>
                        <a:buSzPts val="1400"/>
                        <a:buFont typeface="Helvetica"/>
                        <a:buChar char="➔"/>
                        <a:defRPr sz="1400">
                          <a:latin typeface="EB Garamond"/>
                          <a:ea typeface="EB Garamond"/>
                          <a:cs typeface="EB Garamond"/>
                          <a:sym typeface="EB Garamond"/>
                        </a:defRPr>
                      </a:pPr>
                      <a:r>
                        <a:t>Java 17 </a:t>
                      </a:r>
                    </a:p>
                  </a:txBody>
                  <a:tcPr marL="91425" marR="91425" marT="91425" marB="91425" anchor="t" anchorCtr="0" horzOverflow="overflow"/>
                </a:tc>
              </a:tr>
              <a:tr h="720875">
                <a:tc>
                  <a:txBody>
                    <a:bodyPr/>
                    <a:lstStyle/>
                    <a:p>
                      <a:pPr algn="l">
                        <a:defRPr sz="1800"/>
                      </a:pPr>
                      <a:r>
                        <a:rPr b="1">
                          <a:latin typeface="EB Garamond"/>
                          <a:ea typeface="EB Garamond"/>
                          <a:cs typeface="EB Garamond"/>
                          <a:sym typeface="EB Garamond"/>
                        </a:rPr>
                        <a:t>Day 3</a:t>
                      </a:r>
                    </a:p>
                  </a:txBody>
                  <a:tcPr marL="91425" marR="91425" marT="91425" marB="91425" anchor="t" anchorCtr="0" horzOverflow="overflow"/>
                </a:tc>
                <a:tc>
                  <a:txBody>
                    <a:bodyPr/>
                    <a:lstStyle/>
                    <a:p>
                      <a:pPr marL="457200" indent="-317500" algn="l">
                        <a:buClr>
                          <a:srgbClr val="000000"/>
                        </a:buClr>
                        <a:buSzPts val="1400"/>
                        <a:buFont typeface="Helvetica"/>
                        <a:buChar char="➔"/>
                        <a:defRPr sz="1400">
                          <a:latin typeface="EB Garamond"/>
                          <a:ea typeface="EB Garamond"/>
                          <a:cs typeface="EB Garamond"/>
                          <a:sym typeface="EB Garamond"/>
                        </a:defRPr>
                      </a:pPr>
                      <a:r>
                        <a:t>Connecting the database</a:t>
                      </a:r>
                    </a:p>
                  </a:txBody>
                  <a:tcPr marL="91425" marR="91425" marT="91425" marB="91425" anchor="t" anchorCtr="0" horzOverflow="overflow"/>
                </a:tc>
                <a:tc>
                  <a:txBody>
                    <a:bodyPr/>
                    <a:lstStyle/>
                    <a:p>
                      <a:pPr marL="457200" indent="-317500" algn="l">
                        <a:buClr>
                          <a:srgbClr val="000000"/>
                        </a:buClr>
                        <a:buSzPts val="1400"/>
                        <a:buFont typeface="Helvetica"/>
                        <a:buChar char="➔"/>
                        <a:defRPr sz="1400">
                          <a:latin typeface="EB Garamond"/>
                          <a:ea typeface="EB Garamond"/>
                          <a:cs typeface="EB Garamond"/>
                          <a:sym typeface="EB Garamond"/>
                        </a:defRPr>
                      </a:pPr>
                      <a:r>
                        <a:t>Interface, Exception Handling, data access objects(dao) </a:t>
                      </a:r>
                    </a:p>
                  </a:txBody>
                  <a:tcPr marL="91425" marR="91425" marT="91425" marB="91425" anchor="t" anchorCtr="0" horzOverflow="overflow"/>
                </a:tc>
              </a:tr>
              <a:tr h="720875">
                <a:tc>
                  <a:txBody>
                    <a:bodyPr/>
                    <a:lstStyle/>
                    <a:p>
                      <a:pPr algn="l">
                        <a:defRPr sz="1800"/>
                      </a:pPr>
                      <a:r>
                        <a:rPr b="1">
                          <a:latin typeface="EB Garamond"/>
                          <a:ea typeface="EB Garamond"/>
                          <a:cs typeface="EB Garamond"/>
                          <a:sym typeface="EB Garamond"/>
                        </a:rPr>
                        <a:t>Day 4</a:t>
                      </a:r>
                    </a:p>
                  </a:txBody>
                  <a:tcPr marL="91425" marR="91425" marT="91425" marB="91425" anchor="t" anchorCtr="0" horzOverflow="overflow"/>
                </a:tc>
                <a:tc>
                  <a:txBody>
                    <a:bodyPr/>
                    <a:lstStyle/>
                    <a:p>
                      <a:pPr marL="457200" indent="-317500" algn="l">
                        <a:buClr>
                          <a:srgbClr val="000000"/>
                        </a:buClr>
                        <a:buSzPts val="1400"/>
                        <a:buFont typeface="Helvetica"/>
                        <a:buChar char="➔"/>
                        <a:defRPr sz="1400">
                          <a:latin typeface="EB Garamond"/>
                          <a:ea typeface="EB Garamond"/>
                          <a:cs typeface="EB Garamond"/>
                          <a:sym typeface="EB Garamond"/>
                        </a:defRPr>
                      </a:pPr>
                      <a:r>
                        <a:t>Understanding and incorporating Input streams and date time API</a:t>
                      </a:r>
                    </a:p>
                  </a:txBody>
                  <a:tcPr marL="91425" marR="91425" marT="91425" marB="91425" anchor="t" anchorCtr="0" horzOverflow="overflow"/>
                </a:tc>
                <a:tc>
                  <a:txBody>
                    <a:bodyPr/>
                    <a:lstStyle/>
                    <a:p>
                      <a:pPr marL="457200" indent="-317500" algn="l">
                        <a:buClr>
                          <a:srgbClr val="000000"/>
                        </a:buClr>
                        <a:buSzPts val="1400"/>
                        <a:buFont typeface="Helvetica"/>
                        <a:buChar char="➔"/>
                        <a:defRPr sz="1400">
                          <a:latin typeface="EB Garamond"/>
                          <a:ea typeface="EB Garamond"/>
                          <a:cs typeface="EB Garamond"/>
                          <a:sym typeface="EB Garamond"/>
                        </a:defRPr>
                      </a:pPr>
                      <a:r>
                        <a:t> API, drop wizard</a:t>
                      </a:r>
                    </a:p>
                  </a:txBody>
                  <a:tcPr marL="91425" marR="91425" marT="91425" marB="91425" anchor="t" anchorCtr="0" horzOverflow="overflow"/>
                </a:tc>
              </a:tr>
            </a:tbl>
          </a:graphicData>
        </a:graphic>
      </p:graphicFrame>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51" name="Google Shape;554;p73"/>
          <p:cNvSpPr txBox="1"/>
          <p:nvPr>
            <p:ph type="title"/>
          </p:nvPr>
        </p:nvSpPr>
        <p:spPr>
          <a:xfrm>
            <a:off x="1386398" y="2135250"/>
            <a:ext cx="1413302" cy="436503"/>
          </a:xfrm>
          <a:prstGeom prst="rect">
            <a:avLst/>
          </a:prstGeom>
        </p:spPr>
        <p:txBody>
          <a:bodyPr/>
          <a:lstStyle>
            <a:lvl1pPr defTabSz="777240">
              <a:defRPr sz="2800">
                <a:solidFill>
                  <a:srgbClr val="3C78D8"/>
                </a:solidFill>
                <a:latin typeface="EB Garamond"/>
                <a:ea typeface="EB Garamond"/>
                <a:cs typeface="EB Garamond"/>
                <a:sym typeface="EB Garamond"/>
              </a:defRPr>
            </a:lvl1pPr>
          </a:lstStyle>
          <a:p>
            <a:pPr/>
            <a:r>
              <a:t>Demo</a:t>
            </a:r>
          </a:p>
        </p:txBody>
      </p:sp>
      <p:sp>
        <p:nvSpPr>
          <p:cNvPr id="952" name="Google Shape;555;p73"/>
          <p:cNvSpPr txBox="1"/>
          <p:nvPr>
            <p:ph type="sldNum" sz="quarter" idx="4294967295"/>
          </p:nvPr>
        </p:nvSpPr>
        <p:spPr>
          <a:xfrm>
            <a:off x="8459274" y="4684093"/>
            <a:ext cx="168090" cy="165101"/>
          </a:xfrm>
          <a:prstGeom prst="rect">
            <a:avLst/>
          </a:prstGeom>
          <a:extLst>
            <a:ext uri="{C572A759-6A51-4108-AA02-DFA0A04FC94B}">
              <ma14:wrappingTextBoxFlag xmlns:ma14="http://schemas.microsoft.com/office/mac/drawingml/2011/main" val="1"/>
            </a:ext>
          </a:extLst>
        </p:spPr>
        <p:txBody>
          <a:bodyPr lIns="0" tIns="0" rIns="0" bIns="0">
            <a:spAutoFit/>
          </a:bodyPr>
          <a:lstStyle>
            <a:lvl1pPr>
              <a:defRPr sz="1100">
                <a:solidFill>
                  <a:srgbClr val="FFFFFF"/>
                </a:solidFill>
                <a:latin typeface="Poppins Medium"/>
                <a:ea typeface="Poppins Medium"/>
                <a:cs typeface="Poppins Medium"/>
                <a:sym typeface="Poppins Medium"/>
              </a:defRPr>
            </a:lvl1pPr>
          </a:lstStyle>
          <a:p>
            <a:pPr/>
            <a:fld id="{86CB4B4D-7CA3-9044-876B-883B54F8677D}" type="slidenum"/>
          </a:p>
        </p:txBody>
      </p:sp>
      <p:pic>
        <p:nvPicPr>
          <p:cNvPr id="953" name="Google Shape;556;p73" descr="Google Shape;556;p73"/>
          <p:cNvPicPr>
            <a:picLocks noChangeAspect="1"/>
          </p:cNvPicPr>
          <p:nvPr/>
        </p:nvPicPr>
        <p:blipFill>
          <a:blip r:embed="rId3">
            <a:extLst/>
          </a:blip>
          <a:stretch>
            <a:fillRect/>
          </a:stretch>
        </p:blipFill>
        <p:spPr>
          <a:xfrm>
            <a:off x="4006134" y="0"/>
            <a:ext cx="5137870" cy="5143502"/>
          </a:xfrm>
          <a:prstGeom prst="rect">
            <a:avLst/>
          </a:prstGeom>
          <a:ln w="12700">
            <a:miter lim="400000"/>
          </a:ln>
        </p:spPr>
      </p:pic>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57" name="Google Shape;562;p74"/>
          <p:cNvSpPr txBox="1"/>
          <p:nvPr>
            <p:ph type="title"/>
          </p:nvPr>
        </p:nvSpPr>
        <p:spPr>
          <a:xfrm>
            <a:off x="1098174" y="2135250"/>
            <a:ext cx="2334303" cy="436503"/>
          </a:xfrm>
          <a:prstGeom prst="rect">
            <a:avLst/>
          </a:prstGeom>
        </p:spPr>
        <p:txBody>
          <a:bodyPr/>
          <a:lstStyle>
            <a:lvl1pPr defTabSz="777240">
              <a:defRPr sz="2800">
                <a:solidFill>
                  <a:srgbClr val="3C78D8"/>
                </a:solidFill>
                <a:latin typeface="EB Garamond"/>
                <a:ea typeface="EB Garamond"/>
                <a:cs typeface="EB Garamond"/>
                <a:sym typeface="EB Garamond"/>
              </a:defRPr>
            </a:lvl1pPr>
          </a:lstStyle>
          <a:p>
            <a:pPr/>
            <a:r>
              <a:t>Questions</a:t>
            </a:r>
          </a:p>
        </p:txBody>
      </p:sp>
      <p:sp>
        <p:nvSpPr>
          <p:cNvPr id="958" name="Google Shape;563;p74"/>
          <p:cNvSpPr txBox="1"/>
          <p:nvPr>
            <p:ph type="sldNum" sz="quarter" idx="4294967295"/>
          </p:nvPr>
        </p:nvSpPr>
        <p:spPr>
          <a:xfrm>
            <a:off x="8459274" y="4684093"/>
            <a:ext cx="168090" cy="165101"/>
          </a:xfrm>
          <a:prstGeom prst="rect">
            <a:avLst/>
          </a:prstGeom>
          <a:extLst>
            <a:ext uri="{C572A759-6A51-4108-AA02-DFA0A04FC94B}">
              <ma14:wrappingTextBoxFlag xmlns:ma14="http://schemas.microsoft.com/office/mac/drawingml/2011/main" val="1"/>
            </a:ext>
          </a:extLst>
        </p:spPr>
        <p:txBody>
          <a:bodyPr lIns="0" tIns="0" rIns="0" bIns="0">
            <a:spAutoFit/>
          </a:bodyPr>
          <a:lstStyle>
            <a:lvl1pPr>
              <a:defRPr sz="1100">
                <a:solidFill>
                  <a:srgbClr val="FFFFFF"/>
                </a:solidFill>
                <a:latin typeface="Poppins Medium"/>
                <a:ea typeface="Poppins Medium"/>
                <a:cs typeface="Poppins Medium"/>
                <a:sym typeface="Poppins Medium"/>
              </a:defRPr>
            </a:lvl1pPr>
          </a:lstStyle>
          <a:p>
            <a:pPr/>
            <a:fld id="{86CB4B4D-7CA3-9044-876B-883B54F8677D}" type="slidenum"/>
          </a:p>
        </p:txBody>
      </p:sp>
      <p:pic>
        <p:nvPicPr>
          <p:cNvPr id="959" name="Google Shape;564;p74" descr="Google Shape;564;p74"/>
          <p:cNvPicPr>
            <a:picLocks noChangeAspect="1"/>
          </p:cNvPicPr>
          <p:nvPr/>
        </p:nvPicPr>
        <p:blipFill>
          <a:blip r:embed="rId3">
            <a:extLst/>
          </a:blip>
          <a:stretch>
            <a:fillRect/>
          </a:stretch>
        </p:blipFill>
        <p:spPr>
          <a:xfrm>
            <a:off x="3906125" y="0"/>
            <a:ext cx="5237875" cy="5143502"/>
          </a:xfrm>
          <a:prstGeom prst="rect">
            <a:avLst/>
          </a:prstGeom>
          <a:ln w="12700">
            <a:miter lim="400000"/>
          </a:ln>
        </p:spPr>
      </p:pic>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63" name="Google Shape;570;p75"/>
          <p:cNvSpPr txBox="1"/>
          <p:nvPr>
            <p:ph type="title"/>
          </p:nvPr>
        </p:nvSpPr>
        <p:spPr>
          <a:xfrm>
            <a:off x="1009955" y="2069569"/>
            <a:ext cx="7121701" cy="1004402"/>
          </a:xfrm>
          <a:prstGeom prst="rect">
            <a:avLst/>
          </a:prstGeom>
        </p:spPr>
        <p:txBody>
          <a:bodyPr/>
          <a:lstStyle>
            <a:lvl1pPr>
              <a:defRPr sz="3600"/>
            </a:lvl1pPr>
          </a:lstStyle>
          <a:p>
            <a:pPr/>
            <a:r>
              <a:t>Thank you</a:t>
            </a:r>
          </a:p>
        </p:txBody>
      </p:sp>
      <p:sp>
        <p:nvSpPr>
          <p:cNvPr id="964" name="Google Shape;571;p75"/>
          <p:cNvSpPr txBox="1"/>
          <p:nvPr>
            <p:ph type="sldNum" sz="quarter" idx="4294967295"/>
          </p:nvPr>
        </p:nvSpPr>
        <p:spPr>
          <a:xfrm>
            <a:off x="8500363" y="4703143"/>
            <a:ext cx="127001" cy="127001"/>
          </a:xfrm>
          <a:prstGeom prst="rect">
            <a:avLst/>
          </a:prstGeom>
          <a:extLst>
            <a:ext uri="{C572A759-6A51-4108-AA02-DFA0A04FC94B}">
              <ma14:wrappingTextBoxFlag xmlns:ma14="http://schemas.microsoft.com/office/mac/drawingml/2011/main" val="1"/>
            </a:ext>
          </a:extLst>
        </p:spPr>
        <p:txBody>
          <a:bodyPr lIns="0" tIns="0" rIns="0" bIns="0">
            <a:spAutoFit/>
          </a:bodyPr>
          <a:lstStyle>
            <a:lvl1pPr>
              <a:defRPr sz="500">
                <a:solidFill>
                  <a:srgbClr val="FFFFFF"/>
                </a:solidFill>
                <a:latin typeface="Poppins Medium"/>
                <a:ea typeface="Poppins Medium"/>
                <a:cs typeface="Poppins Medium"/>
                <a:sym typeface="Poppins Medium"/>
              </a:defRPr>
            </a:lvl1pPr>
          </a:lstStyle>
          <a:p>
            <a:pPr/>
            <a:fld id="{86CB4B4D-7CA3-9044-876B-883B54F8677D}" type="slidenum"/>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FFFFF"/>
        </a:solidFill>
      </p:bgPr>
    </p:bg>
    <p:spTree>
      <p:nvGrpSpPr>
        <p:cNvPr id="1" name=""/>
        <p:cNvGrpSpPr/>
        <p:nvPr/>
      </p:nvGrpSpPr>
      <p:grpSpPr>
        <a:xfrm>
          <a:off x="0" y="0"/>
          <a:ext cx="0" cy="0"/>
          <a:chOff x="0" y="0"/>
          <a:chExt cx="0" cy="0"/>
        </a:xfrm>
      </p:grpSpPr>
      <p:sp>
        <p:nvSpPr>
          <p:cNvPr id="549" name="Title 2"/>
          <p:cNvSpPr txBox="1"/>
          <p:nvPr>
            <p:ph type="title"/>
          </p:nvPr>
        </p:nvSpPr>
        <p:spPr>
          <a:xfrm>
            <a:off x="0" y="162098"/>
            <a:ext cx="9144000" cy="1149872"/>
          </a:xfrm>
          <a:prstGeom prst="rect">
            <a:avLst/>
          </a:prstGeom>
        </p:spPr>
        <p:txBody>
          <a:bodyPr/>
          <a:lstStyle/>
          <a:p>
            <a:pPr>
              <a:defRPr spc="225" sz="2400">
                <a:solidFill>
                  <a:srgbClr val="000000"/>
                </a:solidFill>
              </a:defRPr>
            </a:pPr>
            <a:r>
              <a:t>5 DAYS of Training + Project demo </a:t>
            </a:r>
            <a:br/>
          </a:p>
        </p:txBody>
      </p:sp>
      <p:sp>
        <p:nvSpPr>
          <p:cNvPr id="550" name="Trapezoid 14"/>
          <p:cNvSpPr/>
          <p:nvPr/>
        </p:nvSpPr>
        <p:spPr>
          <a:xfrm>
            <a:off x="2032462" y="3702533"/>
            <a:ext cx="5052061" cy="56635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1887" y="0"/>
                </a:lnTo>
                <a:lnTo>
                  <a:pt x="19713" y="0"/>
                </a:lnTo>
                <a:lnTo>
                  <a:pt x="21600" y="21600"/>
                </a:lnTo>
                <a:close/>
              </a:path>
            </a:pathLst>
          </a:custGeom>
          <a:solidFill>
            <a:srgbClr val="EE6464"/>
          </a:solidFill>
          <a:ln w="12700">
            <a:solidFill>
              <a:srgbClr val="000000"/>
            </a:solidFill>
            <a:miter/>
          </a:ln>
        </p:spPr>
        <p:txBody>
          <a:bodyPr lIns="34289" tIns="34289" rIns="34289" bIns="34289" anchor="ctr"/>
          <a:lstStyle/>
          <a:p>
            <a:pPr algn="ctr" defTabSz="685800">
              <a:defRPr sz="1200">
                <a:solidFill>
                  <a:srgbClr val="FFFFFF"/>
                </a:solidFill>
                <a:latin typeface="Futura Next Book"/>
                <a:ea typeface="Futura Next Book"/>
                <a:cs typeface="Futura Next Book"/>
                <a:sym typeface="Futura Next Book"/>
              </a:defRPr>
            </a:pPr>
          </a:p>
        </p:txBody>
      </p:sp>
      <p:sp>
        <p:nvSpPr>
          <p:cNvPr id="551" name="Trapezoid 15"/>
          <p:cNvSpPr/>
          <p:nvPr/>
        </p:nvSpPr>
        <p:spPr>
          <a:xfrm>
            <a:off x="2558242" y="3048489"/>
            <a:ext cx="4012970" cy="56334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409" y="0"/>
                </a:lnTo>
                <a:lnTo>
                  <a:pt x="19191" y="0"/>
                </a:lnTo>
                <a:lnTo>
                  <a:pt x="21600" y="21600"/>
                </a:lnTo>
                <a:close/>
              </a:path>
            </a:pathLst>
          </a:custGeom>
          <a:solidFill>
            <a:srgbClr val="EE6464"/>
          </a:solidFill>
          <a:ln w="12700">
            <a:solidFill>
              <a:srgbClr val="000000"/>
            </a:solidFill>
            <a:miter/>
          </a:ln>
        </p:spPr>
        <p:txBody>
          <a:bodyPr lIns="34289" tIns="34289" rIns="34289" bIns="34289" anchor="ctr"/>
          <a:lstStyle/>
          <a:p>
            <a:pPr algn="ctr" defTabSz="685800">
              <a:defRPr sz="1200">
                <a:solidFill>
                  <a:srgbClr val="FFFFFF"/>
                </a:solidFill>
                <a:latin typeface="Futura Next Book"/>
                <a:ea typeface="Futura Next Book"/>
                <a:cs typeface="Futura Next Book"/>
                <a:sym typeface="Futura Next Book"/>
              </a:defRPr>
            </a:pPr>
          </a:p>
        </p:txBody>
      </p:sp>
      <p:sp>
        <p:nvSpPr>
          <p:cNvPr id="552" name="Trapezoid 17"/>
          <p:cNvSpPr/>
          <p:nvPr/>
        </p:nvSpPr>
        <p:spPr>
          <a:xfrm>
            <a:off x="3081944" y="2443536"/>
            <a:ext cx="2980113" cy="53617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3141" y="0"/>
                </a:lnTo>
                <a:lnTo>
                  <a:pt x="18459" y="0"/>
                </a:lnTo>
                <a:lnTo>
                  <a:pt x="21600" y="21600"/>
                </a:lnTo>
                <a:close/>
              </a:path>
            </a:pathLst>
          </a:custGeom>
          <a:solidFill>
            <a:srgbClr val="EE6464"/>
          </a:solidFill>
          <a:ln w="12700">
            <a:solidFill>
              <a:srgbClr val="000000"/>
            </a:solidFill>
            <a:miter/>
          </a:ln>
        </p:spPr>
        <p:txBody>
          <a:bodyPr lIns="34289" tIns="34289" rIns="34289" bIns="34289" anchor="ctr"/>
          <a:lstStyle/>
          <a:p>
            <a:pPr algn="ctr" defTabSz="685800">
              <a:defRPr sz="1200">
                <a:solidFill>
                  <a:srgbClr val="FFFFFF"/>
                </a:solidFill>
                <a:latin typeface="Futura Next Book"/>
                <a:ea typeface="Futura Next Book"/>
                <a:cs typeface="Futura Next Book"/>
                <a:sym typeface="Futura Next Book"/>
              </a:defRPr>
            </a:pPr>
          </a:p>
        </p:txBody>
      </p:sp>
      <p:sp>
        <p:nvSpPr>
          <p:cNvPr id="553" name="Trapezoid 20"/>
          <p:cNvSpPr/>
          <p:nvPr/>
        </p:nvSpPr>
        <p:spPr>
          <a:xfrm>
            <a:off x="3568238" y="1821693"/>
            <a:ext cx="2032463" cy="54059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4604" y="0"/>
                </a:lnTo>
                <a:lnTo>
                  <a:pt x="16996" y="0"/>
                </a:lnTo>
                <a:lnTo>
                  <a:pt x="21600" y="21600"/>
                </a:lnTo>
                <a:close/>
              </a:path>
            </a:pathLst>
          </a:custGeom>
          <a:solidFill>
            <a:srgbClr val="EE6464"/>
          </a:solidFill>
          <a:ln w="12700">
            <a:solidFill>
              <a:srgbClr val="000000"/>
            </a:solidFill>
            <a:miter/>
          </a:ln>
        </p:spPr>
        <p:txBody>
          <a:bodyPr lIns="34289" tIns="34289" rIns="34289" bIns="34289" anchor="ctr"/>
          <a:lstStyle/>
          <a:p>
            <a:pPr algn="ctr" defTabSz="685800">
              <a:defRPr sz="1200">
                <a:solidFill>
                  <a:srgbClr val="FFFFFF"/>
                </a:solidFill>
                <a:latin typeface="Futura Next Book"/>
                <a:ea typeface="Futura Next Book"/>
                <a:cs typeface="Futura Next Book"/>
                <a:sym typeface="Futura Next Book"/>
              </a:defRPr>
            </a:pPr>
          </a:p>
        </p:txBody>
      </p:sp>
      <p:sp>
        <p:nvSpPr>
          <p:cNvPr id="554" name="Title 2"/>
          <p:cNvSpPr txBox="1"/>
          <p:nvPr/>
        </p:nvSpPr>
        <p:spPr>
          <a:xfrm>
            <a:off x="1229674" y="3804513"/>
            <a:ext cx="6713983" cy="3683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lgn="ctr" defTabSz="685800">
              <a:lnSpc>
                <a:spcPct val="110000"/>
              </a:lnSpc>
              <a:defRPr cap="all" spc="225" sz="2400">
                <a:latin typeface="Futura Next Medium"/>
                <a:ea typeface="Futura Next Medium"/>
                <a:cs typeface="Futura Next Medium"/>
                <a:sym typeface="Futura Next Medium"/>
              </a:defRPr>
            </a:lvl1pPr>
          </a:lstStyle>
          <a:p>
            <a:pPr/>
            <a:r>
              <a:t>1,44,000 SECONDS</a:t>
            </a:r>
          </a:p>
        </p:txBody>
      </p:sp>
      <p:sp>
        <p:nvSpPr>
          <p:cNvPr id="555" name="TextBox 21"/>
          <p:cNvSpPr txBox="1"/>
          <p:nvPr/>
        </p:nvSpPr>
        <p:spPr>
          <a:xfrm>
            <a:off x="3789564" y="1897635"/>
            <a:ext cx="1589809" cy="436881"/>
          </a:xfrm>
          <a:prstGeom prst="rect">
            <a:avLst/>
          </a:prstGeom>
          <a:ln w="12700">
            <a:miter lim="400000"/>
          </a:ln>
          <a:extLst>
            <a:ext uri="{C572A759-6A51-4108-AA02-DFA0A04FC94B}">
              <ma14:wrappingTextBoxFlag xmlns:ma14="http://schemas.microsoft.com/office/mac/drawingml/2011/main" val="1"/>
            </a:ext>
          </a:extLst>
        </p:spPr>
        <p:txBody>
          <a:bodyPr lIns="34289" tIns="34289" rIns="34289" bIns="34289">
            <a:spAutoFit/>
          </a:bodyPr>
          <a:lstStyle>
            <a:lvl1pPr algn="ctr" defTabSz="685800">
              <a:defRPr sz="2400">
                <a:latin typeface="Futura Next Medium"/>
                <a:ea typeface="Futura Next Medium"/>
                <a:cs typeface="Futura Next Medium"/>
                <a:sym typeface="Futura Next Medium"/>
              </a:defRPr>
            </a:lvl1pPr>
          </a:lstStyle>
          <a:p>
            <a:pPr/>
            <a:r>
              <a:t>5 DAYS</a:t>
            </a:r>
          </a:p>
        </p:txBody>
      </p:sp>
      <p:sp>
        <p:nvSpPr>
          <p:cNvPr id="556" name="TextBox 22"/>
          <p:cNvSpPr txBox="1"/>
          <p:nvPr/>
        </p:nvSpPr>
        <p:spPr>
          <a:xfrm>
            <a:off x="3602528" y="2486605"/>
            <a:ext cx="1963883" cy="436881"/>
          </a:xfrm>
          <a:prstGeom prst="rect">
            <a:avLst/>
          </a:prstGeom>
          <a:ln w="12700">
            <a:miter lim="400000"/>
          </a:ln>
          <a:extLst>
            <a:ext uri="{C572A759-6A51-4108-AA02-DFA0A04FC94B}">
              <ma14:wrappingTextBoxFlag xmlns:ma14="http://schemas.microsoft.com/office/mac/drawingml/2011/main" val="1"/>
            </a:ext>
          </a:extLst>
        </p:spPr>
        <p:txBody>
          <a:bodyPr lIns="34289" tIns="34289" rIns="34289" bIns="34289">
            <a:spAutoFit/>
          </a:bodyPr>
          <a:lstStyle>
            <a:lvl1pPr algn="ctr" defTabSz="685800">
              <a:defRPr sz="2400">
                <a:latin typeface="Futura Next Medium"/>
                <a:ea typeface="Futura Next Medium"/>
                <a:cs typeface="Futura Next Medium"/>
                <a:sym typeface="Futura Next Medium"/>
              </a:defRPr>
            </a:lvl1pPr>
          </a:lstStyle>
          <a:p>
            <a:pPr/>
            <a:r>
              <a:t>40 HOURS</a:t>
            </a:r>
          </a:p>
        </p:txBody>
      </p:sp>
      <p:sp>
        <p:nvSpPr>
          <p:cNvPr id="557" name="TextBox 23"/>
          <p:cNvSpPr txBox="1"/>
          <p:nvPr/>
        </p:nvSpPr>
        <p:spPr>
          <a:xfrm>
            <a:off x="3116234" y="3125951"/>
            <a:ext cx="2911533" cy="436881"/>
          </a:xfrm>
          <a:prstGeom prst="rect">
            <a:avLst/>
          </a:prstGeom>
          <a:ln w="12700">
            <a:miter lim="400000"/>
          </a:ln>
          <a:extLst>
            <a:ext uri="{C572A759-6A51-4108-AA02-DFA0A04FC94B}">
              <ma14:wrappingTextBoxFlag xmlns:ma14="http://schemas.microsoft.com/office/mac/drawingml/2011/main" val="1"/>
            </a:ext>
          </a:extLst>
        </p:spPr>
        <p:txBody>
          <a:bodyPr lIns="34289" tIns="34289" rIns="34289" bIns="34289">
            <a:spAutoFit/>
          </a:bodyPr>
          <a:lstStyle>
            <a:lvl1pPr algn="ctr" defTabSz="685800">
              <a:defRPr sz="2400">
                <a:latin typeface="Futura Next Medium"/>
                <a:ea typeface="Futura Next Medium"/>
                <a:cs typeface="Futura Next Medium"/>
                <a:sym typeface="Futura Next Medium"/>
              </a:defRPr>
            </a:lvl1pPr>
          </a:lstStyle>
          <a:p>
            <a:pPr/>
            <a:r>
              <a:t>2,400 MINUTES</a:t>
            </a:r>
          </a:p>
        </p:txBody>
      </p:sp>
      <p:sp>
        <p:nvSpPr>
          <p:cNvPr id="558" name="Trapezoid 25"/>
          <p:cNvSpPr/>
          <p:nvPr/>
        </p:nvSpPr>
        <p:spPr>
          <a:xfrm>
            <a:off x="1548244" y="4365497"/>
            <a:ext cx="6022572" cy="56776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1538" y="0"/>
                </a:lnTo>
                <a:lnTo>
                  <a:pt x="20062" y="0"/>
                </a:lnTo>
                <a:lnTo>
                  <a:pt x="21600" y="21600"/>
                </a:lnTo>
                <a:close/>
              </a:path>
            </a:pathLst>
          </a:custGeom>
          <a:solidFill>
            <a:srgbClr val="EE6464"/>
          </a:solidFill>
          <a:ln w="12700">
            <a:solidFill>
              <a:srgbClr val="000000"/>
            </a:solidFill>
            <a:miter/>
          </a:ln>
        </p:spPr>
        <p:txBody>
          <a:bodyPr lIns="34289" tIns="34289" rIns="34289" bIns="34289" anchor="ctr"/>
          <a:lstStyle/>
          <a:p>
            <a:pPr algn="ctr" defTabSz="685800">
              <a:defRPr sz="1200">
                <a:solidFill>
                  <a:srgbClr val="FFFFFF"/>
                </a:solidFill>
                <a:latin typeface="Futura Next Book"/>
                <a:ea typeface="Futura Next Book"/>
                <a:cs typeface="Futura Next Book"/>
                <a:sym typeface="Futura Next Book"/>
              </a:defRPr>
            </a:pPr>
          </a:p>
        </p:txBody>
      </p:sp>
      <p:sp>
        <p:nvSpPr>
          <p:cNvPr id="559" name="Isosceles Triangle 27"/>
          <p:cNvSpPr/>
          <p:nvPr/>
        </p:nvSpPr>
        <p:spPr>
          <a:xfrm>
            <a:off x="4034790" y="1084811"/>
            <a:ext cx="1102476" cy="67622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10317" y="0"/>
                </a:lnTo>
                <a:lnTo>
                  <a:pt x="21600" y="21600"/>
                </a:lnTo>
                <a:close/>
              </a:path>
            </a:pathLst>
          </a:custGeom>
          <a:solidFill>
            <a:srgbClr val="FF6464"/>
          </a:solidFill>
          <a:ln w="12700">
            <a:solidFill>
              <a:srgbClr val="000000"/>
            </a:solidFill>
            <a:miter/>
          </a:ln>
        </p:spPr>
        <p:txBody>
          <a:bodyPr lIns="34289" tIns="34289" rIns="34289" bIns="34289" anchor="ctr"/>
          <a:lstStyle/>
          <a:p>
            <a:pPr algn="ctr" defTabSz="685800">
              <a:defRPr sz="1200">
                <a:solidFill>
                  <a:srgbClr val="FFFFFF"/>
                </a:solidFill>
                <a:latin typeface="Futura Next Book"/>
                <a:ea typeface="Futura Next Book"/>
                <a:cs typeface="Futura Next Book"/>
                <a:sym typeface="Futura Next Book"/>
              </a:defRPr>
            </a:pPr>
          </a:p>
        </p:txBody>
      </p:sp>
      <p:sp>
        <p:nvSpPr>
          <p:cNvPr id="560" name="Title 2"/>
          <p:cNvSpPr txBox="1"/>
          <p:nvPr/>
        </p:nvSpPr>
        <p:spPr>
          <a:xfrm>
            <a:off x="1227477" y="4485927"/>
            <a:ext cx="6713983" cy="3683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lgn="ctr" defTabSz="685800">
              <a:lnSpc>
                <a:spcPct val="110000"/>
              </a:lnSpc>
              <a:defRPr cap="all" spc="225" sz="2400">
                <a:latin typeface="Futura Next Medium"/>
                <a:ea typeface="Futura Next Medium"/>
                <a:cs typeface="Futura Next Medium"/>
                <a:sym typeface="Futura Next Medium"/>
              </a:defRPr>
            </a:lvl1pPr>
          </a:lstStyle>
          <a:p>
            <a:pPr/>
            <a:r>
              <a:t>Limitless knowledge</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16" presetID="23" grpId="1" fill="hold">
                                  <p:stCondLst>
                                    <p:cond delay="0"/>
                                  </p:stCondLst>
                                  <p:iterate type="el" backwards="0">
                                    <p:tmAbs val="0"/>
                                  </p:iterate>
                                  <p:childTnLst>
                                    <p:set>
                                      <p:cBhvr>
                                        <p:cTn id="6" fill="hold"/>
                                        <p:tgtEl>
                                          <p:spTgt spid="549"/>
                                        </p:tgtEl>
                                        <p:attrNameLst>
                                          <p:attrName>style.visibility</p:attrName>
                                        </p:attrNameLst>
                                      </p:cBhvr>
                                      <p:to>
                                        <p:strVal val="visible"/>
                                      </p:to>
                                    </p:set>
                                    <p:anim calcmode="lin" valueType="num">
                                      <p:cBhvr>
                                        <p:cTn id="7" dur="500" fill="hold"/>
                                        <p:tgtEl>
                                          <p:spTgt spid="549"/>
                                        </p:tgtEl>
                                        <p:attrNameLst>
                                          <p:attrName>ppt_w</p:attrName>
                                        </p:attrNameLst>
                                      </p:cBhvr>
                                      <p:tavLst>
                                        <p:tav tm="0">
                                          <p:val>
                                            <p:fltVal val="0"/>
                                          </p:val>
                                        </p:tav>
                                        <p:tav tm="100000">
                                          <p:val>
                                            <p:strVal val="#ppt_w"/>
                                          </p:val>
                                        </p:tav>
                                      </p:tavLst>
                                    </p:anim>
                                    <p:anim calcmode="lin" valueType="num">
                                      <p:cBhvr>
                                        <p:cTn id="8" dur="500" fill="hold"/>
                                        <p:tgtEl>
                                          <p:spTgt spid="549"/>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Class="entr" nodeType="afterEffect" presetSubtype="16" presetID="23" grpId="2" fill="hold">
                                  <p:stCondLst>
                                    <p:cond delay="0"/>
                                  </p:stCondLst>
                                  <p:iterate type="el" backwards="0">
                                    <p:tmAbs val="0"/>
                                  </p:iterate>
                                  <p:childTnLst>
                                    <p:set>
                                      <p:cBhvr>
                                        <p:cTn id="11" fill="hold"/>
                                        <p:tgtEl>
                                          <p:spTgt spid="559"/>
                                        </p:tgtEl>
                                        <p:attrNameLst>
                                          <p:attrName>style.visibility</p:attrName>
                                        </p:attrNameLst>
                                      </p:cBhvr>
                                      <p:to>
                                        <p:strVal val="visible"/>
                                      </p:to>
                                    </p:set>
                                    <p:anim calcmode="lin" valueType="num">
                                      <p:cBhvr>
                                        <p:cTn id="12" dur="500" fill="hold"/>
                                        <p:tgtEl>
                                          <p:spTgt spid="559"/>
                                        </p:tgtEl>
                                        <p:attrNameLst>
                                          <p:attrName>ppt_w</p:attrName>
                                        </p:attrNameLst>
                                      </p:cBhvr>
                                      <p:tavLst>
                                        <p:tav tm="0">
                                          <p:val>
                                            <p:fltVal val="0"/>
                                          </p:val>
                                        </p:tav>
                                        <p:tav tm="100000">
                                          <p:val>
                                            <p:strVal val="#ppt_w"/>
                                          </p:val>
                                        </p:tav>
                                      </p:tavLst>
                                    </p:anim>
                                    <p:anim calcmode="lin" valueType="num">
                                      <p:cBhvr>
                                        <p:cTn id="13" dur="500" fill="hold"/>
                                        <p:tgtEl>
                                          <p:spTgt spid="559"/>
                                        </p:tgtEl>
                                        <p:attrNameLst>
                                          <p:attrName>ppt_h</p:attrName>
                                        </p:attrNameLst>
                                      </p:cBhvr>
                                      <p:tavLst>
                                        <p:tav tm="0">
                                          <p:val>
                                            <p:fltVal val="0"/>
                                          </p:val>
                                        </p:tav>
                                        <p:tav tm="100000">
                                          <p:val>
                                            <p:strVal val="#ppt_h"/>
                                          </p:val>
                                        </p:tav>
                                      </p:tavLst>
                                    </p:anim>
                                  </p:childTnLst>
                                </p:cTn>
                              </p:par>
                            </p:childTnLst>
                          </p:cTn>
                        </p:par>
                      </p:childTnLst>
                    </p:cTn>
                  </p:par>
                  <p:par>
                    <p:cTn id="14" fill="hold">
                      <p:stCondLst>
                        <p:cond delay="indefinite"/>
                      </p:stCondLst>
                      <p:childTnLst>
                        <p:par>
                          <p:cTn id="15" fill="hold">
                            <p:stCondLst>
                              <p:cond delay="0"/>
                            </p:stCondLst>
                            <p:childTnLst>
                              <p:par>
                                <p:cTn id="16" presetClass="entr" nodeType="clickEffect" presetSubtype="16" presetID="23" grpId="3" fill="hold">
                                  <p:stCondLst>
                                    <p:cond delay="0"/>
                                  </p:stCondLst>
                                  <p:iterate type="el" backwards="0">
                                    <p:tmAbs val="0"/>
                                  </p:iterate>
                                  <p:childTnLst>
                                    <p:set>
                                      <p:cBhvr>
                                        <p:cTn id="17" fill="hold"/>
                                        <p:tgtEl>
                                          <p:spTgt spid="555"/>
                                        </p:tgtEl>
                                        <p:attrNameLst>
                                          <p:attrName>style.visibility</p:attrName>
                                        </p:attrNameLst>
                                      </p:cBhvr>
                                      <p:to>
                                        <p:strVal val="visible"/>
                                      </p:to>
                                    </p:set>
                                    <p:anim calcmode="lin" valueType="num">
                                      <p:cBhvr>
                                        <p:cTn id="18" dur="500" fill="hold"/>
                                        <p:tgtEl>
                                          <p:spTgt spid="555"/>
                                        </p:tgtEl>
                                        <p:attrNameLst>
                                          <p:attrName>ppt_w</p:attrName>
                                        </p:attrNameLst>
                                      </p:cBhvr>
                                      <p:tavLst>
                                        <p:tav tm="0">
                                          <p:val>
                                            <p:fltVal val="0"/>
                                          </p:val>
                                        </p:tav>
                                        <p:tav tm="100000">
                                          <p:val>
                                            <p:strVal val="#ppt_w"/>
                                          </p:val>
                                        </p:tav>
                                      </p:tavLst>
                                    </p:anim>
                                    <p:anim calcmode="lin" valueType="num">
                                      <p:cBhvr>
                                        <p:cTn id="19" dur="500" fill="hold"/>
                                        <p:tgtEl>
                                          <p:spTgt spid="555"/>
                                        </p:tgtEl>
                                        <p:attrNameLst>
                                          <p:attrName>ppt_h</p:attrName>
                                        </p:attrNameLst>
                                      </p:cBhvr>
                                      <p:tavLst>
                                        <p:tav tm="0">
                                          <p:val>
                                            <p:fltVal val="0"/>
                                          </p:val>
                                        </p:tav>
                                        <p:tav tm="100000">
                                          <p:val>
                                            <p:strVal val="#ppt_h"/>
                                          </p:val>
                                        </p:tav>
                                      </p:tavLst>
                                    </p:anim>
                                  </p:childTnLst>
                                </p:cTn>
                              </p:par>
                            </p:childTnLst>
                          </p:cTn>
                        </p:par>
                        <p:par>
                          <p:cTn id="20" fill="hold">
                            <p:stCondLst>
                              <p:cond delay="500"/>
                            </p:stCondLst>
                            <p:childTnLst>
                              <p:par>
                                <p:cTn id="21" presetClass="entr" nodeType="afterEffect" presetSubtype="16" presetID="23" grpId="4" fill="hold">
                                  <p:stCondLst>
                                    <p:cond delay="0"/>
                                  </p:stCondLst>
                                  <p:iterate type="el" backwards="0">
                                    <p:tmAbs val="0"/>
                                  </p:iterate>
                                  <p:childTnLst>
                                    <p:set>
                                      <p:cBhvr>
                                        <p:cTn id="22" fill="hold"/>
                                        <p:tgtEl>
                                          <p:spTgt spid="553"/>
                                        </p:tgtEl>
                                        <p:attrNameLst>
                                          <p:attrName>style.visibility</p:attrName>
                                        </p:attrNameLst>
                                      </p:cBhvr>
                                      <p:to>
                                        <p:strVal val="visible"/>
                                      </p:to>
                                    </p:set>
                                    <p:anim calcmode="lin" valueType="num">
                                      <p:cBhvr>
                                        <p:cTn id="23" dur="500" fill="hold"/>
                                        <p:tgtEl>
                                          <p:spTgt spid="553"/>
                                        </p:tgtEl>
                                        <p:attrNameLst>
                                          <p:attrName>ppt_w</p:attrName>
                                        </p:attrNameLst>
                                      </p:cBhvr>
                                      <p:tavLst>
                                        <p:tav tm="0">
                                          <p:val>
                                            <p:fltVal val="0"/>
                                          </p:val>
                                        </p:tav>
                                        <p:tav tm="100000">
                                          <p:val>
                                            <p:strVal val="#ppt_w"/>
                                          </p:val>
                                        </p:tav>
                                      </p:tavLst>
                                    </p:anim>
                                    <p:anim calcmode="lin" valueType="num">
                                      <p:cBhvr>
                                        <p:cTn id="24" dur="500" fill="hold"/>
                                        <p:tgtEl>
                                          <p:spTgt spid="553"/>
                                        </p:tgtEl>
                                        <p:attrNameLst>
                                          <p:attrName>ppt_h</p:attrName>
                                        </p:attrNameLst>
                                      </p:cBhvr>
                                      <p:tavLst>
                                        <p:tav tm="0">
                                          <p:val>
                                            <p:fltVal val="0"/>
                                          </p:val>
                                        </p:tav>
                                        <p:tav tm="100000">
                                          <p:val>
                                            <p:strVal val="#ppt_h"/>
                                          </p:val>
                                        </p:tav>
                                      </p:tavLst>
                                    </p:anim>
                                  </p:childTnLst>
                                </p:cTn>
                              </p:par>
                            </p:childTnLst>
                          </p:cTn>
                        </p:par>
                      </p:childTnLst>
                    </p:cTn>
                  </p:par>
                  <p:par>
                    <p:cTn id="25" fill="hold">
                      <p:stCondLst>
                        <p:cond delay="indefinite"/>
                      </p:stCondLst>
                      <p:childTnLst>
                        <p:par>
                          <p:cTn id="26" fill="hold">
                            <p:stCondLst>
                              <p:cond delay="0"/>
                            </p:stCondLst>
                            <p:childTnLst>
                              <p:par>
                                <p:cTn id="27" presetClass="entr" nodeType="clickEffect" presetSubtype="16" presetID="23" grpId="5" fill="hold">
                                  <p:stCondLst>
                                    <p:cond delay="0"/>
                                  </p:stCondLst>
                                  <p:iterate type="el" backwards="0">
                                    <p:tmAbs val="0"/>
                                  </p:iterate>
                                  <p:childTnLst>
                                    <p:set>
                                      <p:cBhvr>
                                        <p:cTn id="28" fill="hold"/>
                                        <p:tgtEl>
                                          <p:spTgt spid="556"/>
                                        </p:tgtEl>
                                        <p:attrNameLst>
                                          <p:attrName>style.visibility</p:attrName>
                                        </p:attrNameLst>
                                      </p:cBhvr>
                                      <p:to>
                                        <p:strVal val="visible"/>
                                      </p:to>
                                    </p:set>
                                    <p:anim calcmode="lin" valueType="num">
                                      <p:cBhvr>
                                        <p:cTn id="29" dur="500" fill="hold"/>
                                        <p:tgtEl>
                                          <p:spTgt spid="556"/>
                                        </p:tgtEl>
                                        <p:attrNameLst>
                                          <p:attrName>ppt_w</p:attrName>
                                        </p:attrNameLst>
                                      </p:cBhvr>
                                      <p:tavLst>
                                        <p:tav tm="0">
                                          <p:val>
                                            <p:fltVal val="0"/>
                                          </p:val>
                                        </p:tav>
                                        <p:tav tm="100000">
                                          <p:val>
                                            <p:strVal val="#ppt_w"/>
                                          </p:val>
                                        </p:tav>
                                      </p:tavLst>
                                    </p:anim>
                                    <p:anim calcmode="lin" valueType="num">
                                      <p:cBhvr>
                                        <p:cTn id="30" dur="500" fill="hold"/>
                                        <p:tgtEl>
                                          <p:spTgt spid="556"/>
                                        </p:tgtEl>
                                        <p:attrNameLst>
                                          <p:attrName>ppt_h</p:attrName>
                                        </p:attrNameLst>
                                      </p:cBhvr>
                                      <p:tavLst>
                                        <p:tav tm="0">
                                          <p:val>
                                            <p:fltVal val="0"/>
                                          </p:val>
                                        </p:tav>
                                        <p:tav tm="100000">
                                          <p:val>
                                            <p:strVal val="#ppt_h"/>
                                          </p:val>
                                        </p:tav>
                                      </p:tavLst>
                                    </p:anim>
                                  </p:childTnLst>
                                </p:cTn>
                              </p:par>
                            </p:childTnLst>
                          </p:cTn>
                        </p:par>
                        <p:par>
                          <p:cTn id="31" fill="hold">
                            <p:stCondLst>
                              <p:cond delay="500"/>
                            </p:stCondLst>
                            <p:childTnLst>
                              <p:par>
                                <p:cTn id="32" presetClass="entr" nodeType="afterEffect" presetSubtype="16" presetID="23" grpId="6" fill="hold">
                                  <p:stCondLst>
                                    <p:cond delay="0"/>
                                  </p:stCondLst>
                                  <p:iterate type="el" backwards="0">
                                    <p:tmAbs val="0"/>
                                  </p:iterate>
                                  <p:childTnLst>
                                    <p:set>
                                      <p:cBhvr>
                                        <p:cTn id="33" fill="hold"/>
                                        <p:tgtEl>
                                          <p:spTgt spid="552"/>
                                        </p:tgtEl>
                                        <p:attrNameLst>
                                          <p:attrName>style.visibility</p:attrName>
                                        </p:attrNameLst>
                                      </p:cBhvr>
                                      <p:to>
                                        <p:strVal val="visible"/>
                                      </p:to>
                                    </p:set>
                                    <p:anim calcmode="lin" valueType="num">
                                      <p:cBhvr>
                                        <p:cTn id="34" dur="500" fill="hold"/>
                                        <p:tgtEl>
                                          <p:spTgt spid="552"/>
                                        </p:tgtEl>
                                        <p:attrNameLst>
                                          <p:attrName>ppt_w</p:attrName>
                                        </p:attrNameLst>
                                      </p:cBhvr>
                                      <p:tavLst>
                                        <p:tav tm="0">
                                          <p:val>
                                            <p:fltVal val="0"/>
                                          </p:val>
                                        </p:tav>
                                        <p:tav tm="100000">
                                          <p:val>
                                            <p:strVal val="#ppt_w"/>
                                          </p:val>
                                        </p:tav>
                                      </p:tavLst>
                                    </p:anim>
                                    <p:anim calcmode="lin" valueType="num">
                                      <p:cBhvr>
                                        <p:cTn id="35" dur="500" fill="hold"/>
                                        <p:tgtEl>
                                          <p:spTgt spid="552"/>
                                        </p:tgtEl>
                                        <p:attrNameLst>
                                          <p:attrName>ppt_h</p:attrName>
                                        </p:attrNameLst>
                                      </p:cBhvr>
                                      <p:tavLst>
                                        <p:tav tm="0">
                                          <p:val>
                                            <p:fltVal val="0"/>
                                          </p:val>
                                        </p:tav>
                                        <p:tav tm="100000">
                                          <p:val>
                                            <p:strVal val="#ppt_h"/>
                                          </p:val>
                                        </p:tav>
                                      </p:tavLst>
                                    </p:anim>
                                  </p:childTnLst>
                                </p:cTn>
                              </p:par>
                            </p:childTnLst>
                          </p:cTn>
                        </p:par>
                      </p:childTnLst>
                    </p:cTn>
                  </p:par>
                  <p:par>
                    <p:cTn id="36" fill="hold">
                      <p:stCondLst>
                        <p:cond delay="indefinite"/>
                      </p:stCondLst>
                      <p:childTnLst>
                        <p:par>
                          <p:cTn id="37" fill="hold">
                            <p:stCondLst>
                              <p:cond delay="0"/>
                            </p:stCondLst>
                            <p:childTnLst>
                              <p:par>
                                <p:cTn id="38" presetClass="entr" nodeType="clickEffect" presetSubtype="16" presetID="23" grpId="7" fill="hold">
                                  <p:stCondLst>
                                    <p:cond delay="0"/>
                                  </p:stCondLst>
                                  <p:iterate type="el" backwards="0">
                                    <p:tmAbs val="0"/>
                                  </p:iterate>
                                  <p:childTnLst>
                                    <p:set>
                                      <p:cBhvr>
                                        <p:cTn id="39" fill="hold"/>
                                        <p:tgtEl>
                                          <p:spTgt spid="557"/>
                                        </p:tgtEl>
                                        <p:attrNameLst>
                                          <p:attrName>style.visibility</p:attrName>
                                        </p:attrNameLst>
                                      </p:cBhvr>
                                      <p:to>
                                        <p:strVal val="visible"/>
                                      </p:to>
                                    </p:set>
                                    <p:anim calcmode="lin" valueType="num">
                                      <p:cBhvr>
                                        <p:cTn id="40" dur="500" fill="hold"/>
                                        <p:tgtEl>
                                          <p:spTgt spid="557"/>
                                        </p:tgtEl>
                                        <p:attrNameLst>
                                          <p:attrName>ppt_w</p:attrName>
                                        </p:attrNameLst>
                                      </p:cBhvr>
                                      <p:tavLst>
                                        <p:tav tm="0">
                                          <p:val>
                                            <p:fltVal val="0"/>
                                          </p:val>
                                        </p:tav>
                                        <p:tav tm="100000">
                                          <p:val>
                                            <p:strVal val="#ppt_w"/>
                                          </p:val>
                                        </p:tav>
                                      </p:tavLst>
                                    </p:anim>
                                    <p:anim calcmode="lin" valueType="num">
                                      <p:cBhvr>
                                        <p:cTn id="41" dur="500" fill="hold"/>
                                        <p:tgtEl>
                                          <p:spTgt spid="557"/>
                                        </p:tgtEl>
                                        <p:attrNameLst>
                                          <p:attrName>ppt_h</p:attrName>
                                        </p:attrNameLst>
                                      </p:cBhvr>
                                      <p:tavLst>
                                        <p:tav tm="0">
                                          <p:val>
                                            <p:fltVal val="0"/>
                                          </p:val>
                                        </p:tav>
                                        <p:tav tm="100000">
                                          <p:val>
                                            <p:strVal val="#ppt_h"/>
                                          </p:val>
                                        </p:tav>
                                      </p:tavLst>
                                    </p:anim>
                                  </p:childTnLst>
                                </p:cTn>
                              </p:par>
                            </p:childTnLst>
                          </p:cTn>
                        </p:par>
                        <p:par>
                          <p:cTn id="42" fill="hold">
                            <p:stCondLst>
                              <p:cond delay="500"/>
                            </p:stCondLst>
                            <p:childTnLst>
                              <p:par>
                                <p:cTn id="43" presetClass="entr" nodeType="afterEffect" presetSubtype="16" presetID="23" grpId="8" fill="hold">
                                  <p:stCondLst>
                                    <p:cond delay="0"/>
                                  </p:stCondLst>
                                  <p:iterate type="el" backwards="0">
                                    <p:tmAbs val="0"/>
                                  </p:iterate>
                                  <p:childTnLst>
                                    <p:set>
                                      <p:cBhvr>
                                        <p:cTn id="44" fill="hold"/>
                                        <p:tgtEl>
                                          <p:spTgt spid="551"/>
                                        </p:tgtEl>
                                        <p:attrNameLst>
                                          <p:attrName>style.visibility</p:attrName>
                                        </p:attrNameLst>
                                      </p:cBhvr>
                                      <p:to>
                                        <p:strVal val="visible"/>
                                      </p:to>
                                    </p:set>
                                    <p:anim calcmode="lin" valueType="num">
                                      <p:cBhvr>
                                        <p:cTn id="45" dur="500" fill="hold"/>
                                        <p:tgtEl>
                                          <p:spTgt spid="551"/>
                                        </p:tgtEl>
                                        <p:attrNameLst>
                                          <p:attrName>ppt_w</p:attrName>
                                        </p:attrNameLst>
                                      </p:cBhvr>
                                      <p:tavLst>
                                        <p:tav tm="0">
                                          <p:val>
                                            <p:fltVal val="0"/>
                                          </p:val>
                                        </p:tav>
                                        <p:tav tm="100000">
                                          <p:val>
                                            <p:strVal val="#ppt_w"/>
                                          </p:val>
                                        </p:tav>
                                      </p:tavLst>
                                    </p:anim>
                                    <p:anim calcmode="lin" valueType="num">
                                      <p:cBhvr>
                                        <p:cTn id="46" dur="500" fill="hold"/>
                                        <p:tgtEl>
                                          <p:spTgt spid="551"/>
                                        </p:tgtEl>
                                        <p:attrNameLst>
                                          <p:attrName>ppt_h</p:attrName>
                                        </p:attrNameLst>
                                      </p:cBhvr>
                                      <p:tavLst>
                                        <p:tav tm="0">
                                          <p:val>
                                            <p:fltVal val="0"/>
                                          </p:val>
                                        </p:tav>
                                        <p:tav tm="100000">
                                          <p:val>
                                            <p:strVal val="#ppt_h"/>
                                          </p:val>
                                        </p:tav>
                                      </p:tavLst>
                                    </p:anim>
                                  </p:childTnLst>
                                </p:cTn>
                              </p:par>
                            </p:childTnLst>
                          </p:cTn>
                        </p:par>
                      </p:childTnLst>
                    </p:cTn>
                  </p:par>
                  <p:par>
                    <p:cTn id="47" fill="hold">
                      <p:stCondLst>
                        <p:cond delay="indefinite"/>
                      </p:stCondLst>
                      <p:childTnLst>
                        <p:par>
                          <p:cTn id="48" fill="hold">
                            <p:stCondLst>
                              <p:cond delay="0"/>
                            </p:stCondLst>
                            <p:childTnLst>
                              <p:par>
                                <p:cTn id="49" presetClass="entr" nodeType="clickEffect" presetSubtype="16" presetID="23" grpId="9" fill="hold">
                                  <p:stCondLst>
                                    <p:cond delay="0"/>
                                  </p:stCondLst>
                                  <p:iterate type="el" backwards="0">
                                    <p:tmAbs val="0"/>
                                  </p:iterate>
                                  <p:childTnLst>
                                    <p:set>
                                      <p:cBhvr>
                                        <p:cTn id="50" fill="hold"/>
                                        <p:tgtEl>
                                          <p:spTgt spid="554"/>
                                        </p:tgtEl>
                                        <p:attrNameLst>
                                          <p:attrName>style.visibility</p:attrName>
                                        </p:attrNameLst>
                                      </p:cBhvr>
                                      <p:to>
                                        <p:strVal val="visible"/>
                                      </p:to>
                                    </p:set>
                                    <p:anim calcmode="lin" valueType="num">
                                      <p:cBhvr>
                                        <p:cTn id="51" dur="500" fill="hold"/>
                                        <p:tgtEl>
                                          <p:spTgt spid="554"/>
                                        </p:tgtEl>
                                        <p:attrNameLst>
                                          <p:attrName>ppt_w</p:attrName>
                                        </p:attrNameLst>
                                      </p:cBhvr>
                                      <p:tavLst>
                                        <p:tav tm="0">
                                          <p:val>
                                            <p:fltVal val="0"/>
                                          </p:val>
                                        </p:tav>
                                        <p:tav tm="100000">
                                          <p:val>
                                            <p:strVal val="#ppt_w"/>
                                          </p:val>
                                        </p:tav>
                                      </p:tavLst>
                                    </p:anim>
                                    <p:anim calcmode="lin" valueType="num">
                                      <p:cBhvr>
                                        <p:cTn id="52" dur="500" fill="hold"/>
                                        <p:tgtEl>
                                          <p:spTgt spid="554"/>
                                        </p:tgtEl>
                                        <p:attrNameLst>
                                          <p:attrName>ppt_h</p:attrName>
                                        </p:attrNameLst>
                                      </p:cBhvr>
                                      <p:tavLst>
                                        <p:tav tm="0">
                                          <p:val>
                                            <p:fltVal val="0"/>
                                          </p:val>
                                        </p:tav>
                                        <p:tav tm="100000">
                                          <p:val>
                                            <p:strVal val="#ppt_h"/>
                                          </p:val>
                                        </p:tav>
                                      </p:tavLst>
                                    </p:anim>
                                  </p:childTnLst>
                                </p:cTn>
                              </p:par>
                            </p:childTnLst>
                          </p:cTn>
                        </p:par>
                        <p:par>
                          <p:cTn id="53" fill="hold">
                            <p:stCondLst>
                              <p:cond delay="500"/>
                            </p:stCondLst>
                            <p:childTnLst>
                              <p:par>
                                <p:cTn id="54" presetClass="entr" nodeType="afterEffect" presetSubtype="16" presetID="23" grpId="10" fill="hold">
                                  <p:stCondLst>
                                    <p:cond delay="0"/>
                                  </p:stCondLst>
                                  <p:iterate type="el" backwards="0">
                                    <p:tmAbs val="0"/>
                                  </p:iterate>
                                  <p:childTnLst>
                                    <p:set>
                                      <p:cBhvr>
                                        <p:cTn id="55" fill="hold"/>
                                        <p:tgtEl>
                                          <p:spTgt spid="550"/>
                                        </p:tgtEl>
                                        <p:attrNameLst>
                                          <p:attrName>style.visibility</p:attrName>
                                        </p:attrNameLst>
                                      </p:cBhvr>
                                      <p:to>
                                        <p:strVal val="visible"/>
                                      </p:to>
                                    </p:set>
                                    <p:anim calcmode="lin" valueType="num">
                                      <p:cBhvr>
                                        <p:cTn id="56" dur="500" fill="hold"/>
                                        <p:tgtEl>
                                          <p:spTgt spid="550"/>
                                        </p:tgtEl>
                                        <p:attrNameLst>
                                          <p:attrName>ppt_w</p:attrName>
                                        </p:attrNameLst>
                                      </p:cBhvr>
                                      <p:tavLst>
                                        <p:tav tm="0">
                                          <p:val>
                                            <p:fltVal val="0"/>
                                          </p:val>
                                        </p:tav>
                                        <p:tav tm="100000">
                                          <p:val>
                                            <p:strVal val="#ppt_w"/>
                                          </p:val>
                                        </p:tav>
                                      </p:tavLst>
                                    </p:anim>
                                    <p:anim calcmode="lin" valueType="num">
                                      <p:cBhvr>
                                        <p:cTn id="57" dur="500" fill="hold"/>
                                        <p:tgtEl>
                                          <p:spTgt spid="550"/>
                                        </p:tgtEl>
                                        <p:attrNameLst>
                                          <p:attrName>ppt_h</p:attrName>
                                        </p:attrNameLst>
                                      </p:cBhvr>
                                      <p:tavLst>
                                        <p:tav tm="0">
                                          <p:val>
                                            <p:fltVal val="0"/>
                                          </p:val>
                                        </p:tav>
                                        <p:tav tm="100000">
                                          <p:val>
                                            <p:strVal val="#ppt_h"/>
                                          </p:val>
                                        </p:tav>
                                      </p:tavLst>
                                    </p:anim>
                                  </p:childTnLst>
                                </p:cTn>
                              </p:par>
                            </p:childTnLst>
                          </p:cTn>
                        </p:par>
                      </p:childTnLst>
                    </p:cTn>
                  </p:par>
                  <p:par>
                    <p:cTn id="58" fill="hold">
                      <p:stCondLst>
                        <p:cond delay="indefinite"/>
                      </p:stCondLst>
                      <p:childTnLst>
                        <p:par>
                          <p:cTn id="59" fill="hold">
                            <p:stCondLst>
                              <p:cond delay="0"/>
                            </p:stCondLst>
                            <p:childTnLst>
                              <p:par>
                                <p:cTn id="60" presetClass="entr" nodeType="clickEffect" presetSubtype="16" presetID="23" grpId="11" fill="hold">
                                  <p:stCondLst>
                                    <p:cond delay="0"/>
                                  </p:stCondLst>
                                  <p:iterate type="el" backwards="0">
                                    <p:tmAbs val="0"/>
                                  </p:iterate>
                                  <p:childTnLst>
                                    <p:set>
                                      <p:cBhvr>
                                        <p:cTn id="61" fill="hold"/>
                                        <p:tgtEl>
                                          <p:spTgt spid="560"/>
                                        </p:tgtEl>
                                        <p:attrNameLst>
                                          <p:attrName>style.visibility</p:attrName>
                                        </p:attrNameLst>
                                      </p:cBhvr>
                                      <p:to>
                                        <p:strVal val="visible"/>
                                      </p:to>
                                    </p:set>
                                    <p:anim calcmode="lin" valueType="num">
                                      <p:cBhvr>
                                        <p:cTn id="62" dur="500" fill="hold"/>
                                        <p:tgtEl>
                                          <p:spTgt spid="560"/>
                                        </p:tgtEl>
                                        <p:attrNameLst>
                                          <p:attrName>ppt_w</p:attrName>
                                        </p:attrNameLst>
                                      </p:cBhvr>
                                      <p:tavLst>
                                        <p:tav tm="0">
                                          <p:val>
                                            <p:fltVal val="0"/>
                                          </p:val>
                                        </p:tav>
                                        <p:tav tm="100000">
                                          <p:val>
                                            <p:strVal val="#ppt_w"/>
                                          </p:val>
                                        </p:tav>
                                      </p:tavLst>
                                    </p:anim>
                                    <p:anim calcmode="lin" valueType="num">
                                      <p:cBhvr>
                                        <p:cTn id="63" dur="500" fill="hold"/>
                                        <p:tgtEl>
                                          <p:spTgt spid="560"/>
                                        </p:tgtEl>
                                        <p:attrNameLst>
                                          <p:attrName>ppt_h</p:attrName>
                                        </p:attrNameLst>
                                      </p:cBhvr>
                                      <p:tavLst>
                                        <p:tav tm="0">
                                          <p:val>
                                            <p:fltVal val="0"/>
                                          </p:val>
                                        </p:tav>
                                        <p:tav tm="100000">
                                          <p:val>
                                            <p:strVal val="#ppt_h"/>
                                          </p:val>
                                        </p:tav>
                                      </p:tavLst>
                                    </p:anim>
                                  </p:childTnLst>
                                </p:cTn>
                              </p:par>
                            </p:childTnLst>
                          </p:cTn>
                        </p:par>
                        <p:par>
                          <p:cTn id="64" fill="hold">
                            <p:stCondLst>
                              <p:cond delay="500"/>
                            </p:stCondLst>
                            <p:childTnLst>
                              <p:par>
                                <p:cTn id="65" presetClass="entr" nodeType="afterEffect" presetSubtype="16" presetID="23" grpId="12" fill="hold">
                                  <p:stCondLst>
                                    <p:cond delay="0"/>
                                  </p:stCondLst>
                                  <p:iterate type="el" backwards="0">
                                    <p:tmAbs val="0"/>
                                  </p:iterate>
                                  <p:childTnLst>
                                    <p:set>
                                      <p:cBhvr>
                                        <p:cTn id="66" fill="hold"/>
                                        <p:tgtEl>
                                          <p:spTgt spid="558"/>
                                        </p:tgtEl>
                                        <p:attrNameLst>
                                          <p:attrName>style.visibility</p:attrName>
                                        </p:attrNameLst>
                                      </p:cBhvr>
                                      <p:to>
                                        <p:strVal val="visible"/>
                                      </p:to>
                                    </p:set>
                                    <p:anim calcmode="lin" valueType="num">
                                      <p:cBhvr>
                                        <p:cTn id="67" dur="500" fill="hold"/>
                                        <p:tgtEl>
                                          <p:spTgt spid="558"/>
                                        </p:tgtEl>
                                        <p:attrNameLst>
                                          <p:attrName>ppt_w</p:attrName>
                                        </p:attrNameLst>
                                      </p:cBhvr>
                                      <p:tavLst>
                                        <p:tav tm="0">
                                          <p:val>
                                            <p:fltVal val="0"/>
                                          </p:val>
                                        </p:tav>
                                        <p:tav tm="100000">
                                          <p:val>
                                            <p:strVal val="#ppt_w"/>
                                          </p:val>
                                        </p:tav>
                                      </p:tavLst>
                                    </p:anim>
                                    <p:anim calcmode="lin" valueType="num">
                                      <p:cBhvr>
                                        <p:cTn id="68" dur="500" fill="hold"/>
                                        <p:tgtEl>
                                          <p:spTgt spid="558"/>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551" grpId="8"/>
      <p:bldP build="whole" bldLvl="1" animBg="1" rev="0" advAuto="0" spid="560" grpId="11"/>
      <p:bldP build="whole" bldLvl="1" animBg="1" rev="0" advAuto="0" spid="554" grpId="9"/>
      <p:bldP build="whole" bldLvl="1" animBg="1" rev="0" advAuto="0" spid="549" grpId="1"/>
      <p:bldP build="whole" bldLvl="1" animBg="1" rev="0" advAuto="0" spid="550" grpId="10"/>
      <p:bldP build="whole" bldLvl="1" animBg="1" rev="0" advAuto="0" spid="555" grpId="3"/>
      <p:bldP build="whole" bldLvl="1" animBg="1" rev="0" advAuto="0" spid="558" grpId="12"/>
      <p:bldP build="whole" bldLvl="1" animBg="1" rev="0" advAuto="0" spid="556" grpId="5"/>
      <p:bldP build="whole" bldLvl="1" animBg="1" rev="0" advAuto="0" spid="557" grpId="7"/>
      <p:bldP build="whole" bldLvl="1" animBg="1" rev="0" advAuto="0" spid="553" grpId="4"/>
      <p:bldP build="whole" bldLvl="1" animBg="1" rev="0" advAuto="0" spid="559" grpId="2"/>
      <p:bldP build="whole" bldLvl="1" animBg="1" rev="0" advAuto="0" spid="552" grpId="6"/>
    </p:bldLst>
  </p:timing>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564" name="Google Shape;226;p53"/>
          <p:cNvGrpSpPr/>
          <p:nvPr/>
        </p:nvGrpSpPr>
        <p:grpSpPr>
          <a:xfrm>
            <a:off x="4400550" y="12700"/>
            <a:ext cx="4743450" cy="5143500"/>
            <a:chOff x="0" y="0"/>
            <a:chExt cx="4743450" cy="5143500"/>
          </a:xfrm>
        </p:grpSpPr>
        <p:sp>
          <p:nvSpPr>
            <p:cNvPr id="562" name="Rectangle"/>
            <p:cNvSpPr/>
            <p:nvPr/>
          </p:nvSpPr>
          <p:spPr>
            <a:xfrm>
              <a:off x="0" y="0"/>
              <a:ext cx="4743450" cy="5143500"/>
            </a:xfrm>
            <a:prstGeom prst="rect">
              <a:avLst/>
            </a:prstGeom>
            <a:solidFill>
              <a:srgbClr val="C1C1C1"/>
            </a:solidFill>
            <a:ln w="12700" cap="flat">
              <a:noFill/>
              <a:miter lim="400000"/>
            </a:ln>
            <a:effectLst/>
          </p:spPr>
          <p:txBody>
            <a:bodyPr wrap="square" lIns="0" tIns="0" rIns="0" bIns="0" numCol="1" anchor="t">
              <a:noAutofit/>
            </a:bodyPr>
            <a:lstStyle/>
            <a:p>
              <a:pPr>
                <a:defRPr>
                  <a:latin typeface="+mn-lt"/>
                  <a:ea typeface="+mn-ea"/>
                  <a:cs typeface="+mn-cs"/>
                  <a:sym typeface="Arial"/>
                </a:defRPr>
              </a:pPr>
            </a:p>
          </p:txBody>
        </p:sp>
        <p:pic>
          <p:nvPicPr>
            <p:cNvPr id="563" name="image2.png" descr="image2.png"/>
            <p:cNvPicPr>
              <a:picLocks noChangeAspect="1"/>
            </p:cNvPicPr>
            <p:nvPr/>
          </p:nvPicPr>
          <p:blipFill>
            <a:blip r:embed="rId3">
              <a:extLst/>
            </a:blip>
            <a:stretch>
              <a:fillRect/>
            </a:stretch>
          </p:blipFill>
          <p:spPr>
            <a:xfrm>
              <a:off x="0" y="0"/>
              <a:ext cx="4743450" cy="5143500"/>
            </a:xfrm>
            <a:prstGeom prst="rect">
              <a:avLst/>
            </a:prstGeom>
            <a:ln w="12700" cap="flat">
              <a:noFill/>
              <a:miter lim="400000"/>
            </a:ln>
            <a:effectLst/>
          </p:spPr>
        </p:pic>
      </p:grpSp>
      <p:sp>
        <p:nvSpPr>
          <p:cNvPr id="565" name="Google Shape;227;p53"/>
          <p:cNvSpPr txBox="1"/>
          <p:nvPr>
            <p:ph type="title"/>
          </p:nvPr>
        </p:nvSpPr>
        <p:spPr>
          <a:xfrm>
            <a:off x="387350" y="165598"/>
            <a:ext cx="1632300" cy="436204"/>
          </a:xfrm>
          <a:prstGeom prst="rect">
            <a:avLst/>
          </a:prstGeom>
        </p:spPr>
        <p:txBody>
          <a:bodyPr/>
          <a:lstStyle>
            <a:lvl1pPr>
              <a:defRPr sz="2700">
                <a:solidFill>
                  <a:srgbClr val="0078C4"/>
                </a:solidFill>
                <a:latin typeface="EB Garamond Regular"/>
                <a:ea typeface="EB Garamond Regular"/>
                <a:cs typeface="EB Garamond Regular"/>
                <a:sym typeface="EB Garamond Regular"/>
              </a:defRPr>
            </a:lvl1pPr>
          </a:lstStyle>
          <a:p>
            <a:pPr/>
            <a:r>
              <a:t>Agenda</a:t>
            </a:r>
          </a:p>
        </p:txBody>
      </p:sp>
      <p:sp>
        <p:nvSpPr>
          <p:cNvPr id="566" name="Google Shape;228;p53"/>
          <p:cNvSpPr txBox="1"/>
          <p:nvPr>
            <p:ph type="sldNum" sz="quarter" idx="4294967295"/>
          </p:nvPr>
        </p:nvSpPr>
        <p:spPr>
          <a:xfrm>
            <a:off x="8500363" y="4684093"/>
            <a:ext cx="127001" cy="165101"/>
          </a:xfrm>
          <a:prstGeom prst="rect">
            <a:avLst/>
          </a:prstGeom>
          <a:extLst>
            <a:ext uri="{C572A759-6A51-4108-AA02-DFA0A04FC94B}">
              <ma14:wrappingTextBoxFlag xmlns:ma14="http://schemas.microsoft.com/office/mac/drawingml/2011/main" val="1"/>
            </a:ext>
          </a:extLst>
        </p:spPr>
        <p:txBody>
          <a:bodyPr lIns="0" tIns="0" rIns="0" bIns="0">
            <a:spAutoFit/>
          </a:bodyPr>
          <a:lstStyle>
            <a:lvl1pPr>
              <a:defRPr sz="1100">
                <a:solidFill>
                  <a:srgbClr val="FFFFFF"/>
                </a:solidFill>
                <a:latin typeface="Poppins Medium"/>
                <a:ea typeface="Poppins Medium"/>
                <a:cs typeface="Poppins Medium"/>
                <a:sym typeface="Poppins Medium"/>
              </a:defRPr>
            </a:lvl1pPr>
          </a:lstStyle>
          <a:p>
            <a:pPr/>
            <a:fld id="{86CB4B4D-7CA3-9044-876B-883B54F8677D}" type="slidenum"/>
          </a:p>
        </p:txBody>
      </p:sp>
      <p:grpSp>
        <p:nvGrpSpPr>
          <p:cNvPr id="606" name="Google Shape;229;p53"/>
          <p:cNvGrpSpPr/>
          <p:nvPr/>
        </p:nvGrpSpPr>
        <p:grpSpPr>
          <a:xfrm>
            <a:off x="387344" y="624908"/>
            <a:ext cx="3534359" cy="4073195"/>
            <a:chOff x="-2" y="-1"/>
            <a:chExt cx="3534358" cy="4073193"/>
          </a:xfrm>
        </p:grpSpPr>
        <p:grpSp>
          <p:nvGrpSpPr>
            <p:cNvPr id="569" name="Google Shape;230;p53"/>
            <p:cNvGrpSpPr/>
            <p:nvPr/>
          </p:nvGrpSpPr>
          <p:grpSpPr>
            <a:xfrm>
              <a:off x="0" y="-2"/>
              <a:ext cx="412756" cy="360647"/>
              <a:chOff x="0" y="0"/>
              <a:chExt cx="412754" cy="360646"/>
            </a:xfrm>
          </p:grpSpPr>
          <p:sp>
            <p:nvSpPr>
              <p:cNvPr id="567" name="Rectangle"/>
              <p:cNvSpPr/>
              <p:nvPr/>
            </p:nvSpPr>
            <p:spPr>
              <a:xfrm>
                <a:off x="-1" y="14312"/>
                <a:ext cx="412756" cy="332031"/>
              </a:xfrm>
              <a:prstGeom prst="rect">
                <a:avLst/>
              </a:prstGeom>
              <a:solidFill>
                <a:srgbClr val="0078C4"/>
              </a:solidFill>
              <a:ln w="12700" cap="flat">
                <a:noFill/>
                <a:miter lim="400000"/>
              </a:ln>
              <a:effectLst/>
            </p:spPr>
            <p:txBody>
              <a:bodyPr wrap="square" lIns="0" tIns="0" rIns="0" bIns="0" numCol="1" anchor="ctr">
                <a:noAutofit/>
              </a:bodyPr>
              <a:lstStyle/>
              <a:p>
                <a:pPr algn="ctr">
                  <a:defRPr b="1" sz="1200">
                    <a:solidFill>
                      <a:srgbClr val="FFFFFF"/>
                    </a:solidFill>
                    <a:latin typeface="EB Garamond"/>
                    <a:ea typeface="EB Garamond"/>
                    <a:cs typeface="EB Garamond"/>
                    <a:sym typeface="EB Garamond"/>
                  </a:defRPr>
                </a:pPr>
              </a:p>
            </p:txBody>
          </p:sp>
          <p:sp>
            <p:nvSpPr>
              <p:cNvPr id="568" name="01"/>
              <p:cNvSpPr txBox="1"/>
              <p:nvPr/>
            </p:nvSpPr>
            <p:spPr>
              <a:xfrm>
                <a:off x="-1" y="0"/>
                <a:ext cx="412756" cy="36064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2" tIns="91422" rIns="91422" bIns="91422" numCol="1" anchor="ctr">
                <a:spAutoFit/>
              </a:bodyPr>
              <a:lstStyle>
                <a:lvl1pPr algn="ctr">
                  <a:defRPr b="1" sz="1200">
                    <a:solidFill>
                      <a:srgbClr val="FFFFFF"/>
                    </a:solidFill>
                    <a:latin typeface="EB Garamond"/>
                    <a:ea typeface="EB Garamond"/>
                    <a:cs typeface="EB Garamond"/>
                    <a:sym typeface="EB Garamond"/>
                  </a:defRPr>
                </a:lvl1pPr>
              </a:lstStyle>
              <a:p>
                <a:pPr/>
                <a:r>
                  <a:t>01</a:t>
                </a:r>
              </a:p>
            </p:txBody>
          </p:sp>
        </p:grpSp>
        <p:grpSp>
          <p:nvGrpSpPr>
            <p:cNvPr id="572" name="Google Shape;231;p53"/>
            <p:cNvGrpSpPr/>
            <p:nvPr/>
          </p:nvGrpSpPr>
          <p:grpSpPr>
            <a:xfrm>
              <a:off x="2" y="416058"/>
              <a:ext cx="412753" cy="360647"/>
              <a:chOff x="0" y="0"/>
              <a:chExt cx="412751" cy="360646"/>
            </a:xfrm>
          </p:grpSpPr>
          <p:sp>
            <p:nvSpPr>
              <p:cNvPr id="570" name="Rectangle"/>
              <p:cNvSpPr/>
              <p:nvPr/>
            </p:nvSpPr>
            <p:spPr>
              <a:xfrm>
                <a:off x="-1" y="14312"/>
                <a:ext cx="412753" cy="332031"/>
              </a:xfrm>
              <a:prstGeom prst="rect">
                <a:avLst/>
              </a:prstGeom>
              <a:solidFill>
                <a:srgbClr val="ED0110"/>
              </a:solidFill>
              <a:ln w="12700" cap="flat">
                <a:noFill/>
                <a:miter lim="400000"/>
              </a:ln>
              <a:effectLst/>
            </p:spPr>
            <p:txBody>
              <a:bodyPr wrap="square" lIns="0" tIns="0" rIns="0" bIns="0" numCol="1" anchor="ctr">
                <a:noAutofit/>
              </a:bodyPr>
              <a:lstStyle/>
              <a:p>
                <a:pPr algn="ctr">
                  <a:defRPr b="1" sz="1200">
                    <a:solidFill>
                      <a:srgbClr val="FFFFFF"/>
                    </a:solidFill>
                    <a:latin typeface="EB Garamond"/>
                    <a:ea typeface="EB Garamond"/>
                    <a:cs typeface="EB Garamond"/>
                    <a:sym typeface="EB Garamond"/>
                  </a:defRPr>
                </a:pPr>
              </a:p>
            </p:txBody>
          </p:sp>
          <p:sp>
            <p:nvSpPr>
              <p:cNvPr id="571" name="02"/>
              <p:cNvSpPr txBox="1"/>
              <p:nvPr/>
            </p:nvSpPr>
            <p:spPr>
              <a:xfrm>
                <a:off x="-1" y="-1"/>
                <a:ext cx="412753" cy="36064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2" tIns="91422" rIns="91422" bIns="91422" numCol="1" anchor="ctr">
                <a:spAutoFit/>
              </a:bodyPr>
              <a:lstStyle>
                <a:lvl1pPr algn="ctr">
                  <a:defRPr b="1" sz="1200">
                    <a:solidFill>
                      <a:srgbClr val="FFFFFF"/>
                    </a:solidFill>
                    <a:latin typeface="EB Garamond"/>
                    <a:ea typeface="EB Garamond"/>
                    <a:cs typeface="EB Garamond"/>
                    <a:sym typeface="EB Garamond"/>
                  </a:defRPr>
                </a:lvl1pPr>
              </a:lstStyle>
              <a:p>
                <a:pPr/>
                <a:r>
                  <a:t>02</a:t>
                </a:r>
              </a:p>
            </p:txBody>
          </p:sp>
        </p:grpSp>
        <p:grpSp>
          <p:nvGrpSpPr>
            <p:cNvPr id="575" name="Google Shape;232;p53"/>
            <p:cNvGrpSpPr/>
            <p:nvPr/>
          </p:nvGrpSpPr>
          <p:grpSpPr>
            <a:xfrm>
              <a:off x="-1" y="831132"/>
              <a:ext cx="412756" cy="360647"/>
              <a:chOff x="0" y="0"/>
              <a:chExt cx="412754" cy="360646"/>
            </a:xfrm>
          </p:grpSpPr>
          <p:sp>
            <p:nvSpPr>
              <p:cNvPr id="573" name="Rectangle"/>
              <p:cNvSpPr/>
              <p:nvPr/>
            </p:nvSpPr>
            <p:spPr>
              <a:xfrm>
                <a:off x="-1" y="14312"/>
                <a:ext cx="412756" cy="332031"/>
              </a:xfrm>
              <a:prstGeom prst="rect">
                <a:avLst/>
              </a:prstGeom>
              <a:solidFill>
                <a:srgbClr val="00AC92"/>
              </a:solidFill>
              <a:ln w="12700" cap="flat">
                <a:noFill/>
                <a:miter lim="400000"/>
              </a:ln>
              <a:effectLst/>
            </p:spPr>
            <p:txBody>
              <a:bodyPr wrap="square" lIns="0" tIns="0" rIns="0" bIns="0" numCol="1" anchor="ctr">
                <a:noAutofit/>
              </a:bodyPr>
              <a:lstStyle/>
              <a:p>
                <a:pPr algn="ctr">
                  <a:defRPr b="1" sz="1200">
                    <a:solidFill>
                      <a:srgbClr val="FFFFFF"/>
                    </a:solidFill>
                    <a:latin typeface="EB Garamond"/>
                    <a:ea typeface="EB Garamond"/>
                    <a:cs typeface="EB Garamond"/>
                    <a:sym typeface="EB Garamond"/>
                  </a:defRPr>
                </a:pPr>
              </a:p>
            </p:txBody>
          </p:sp>
          <p:sp>
            <p:nvSpPr>
              <p:cNvPr id="574" name="03"/>
              <p:cNvSpPr txBox="1"/>
              <p:nvPr/>
            </p:nvSpPr>
            <p:spPr>
              <a:xfrm>
                <a:off x="-1" y="-1"/>
                <a:ext cx="412756" cy="36064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2" tIns="91422" rIns="91422" bIns="91422" numCol="1" anchor="ctr">
                <a:spAutoFit/>
              </a:bodyPr>
              <a:lstStyle>
                <a:lvl1pPr algn="ctr">
                  <a:defRPr b="1" sz="1200">
                    <a:solidFill>
                      <a:srgbClr val="FFFFFF"/>
                    </a:solidFill>
                    <a:latin typeface="EB Garamond"/>
                    <a:ea typeface="EB Garamond"/>
                    <a:cs typeface="EB Garamond"/>
                    <a:sym typeface="EB Garamond"/>
                  </a:defRPr>
                </a:lvl1pPr>
              </a:lstStyle>
              <a:p>
                <a:pPr/>
                <a:r>
                  <a:t>03</a:t>
                </a:r>
              </a:p>
            </p:txBody>
          </p:sp>
        </p:grpSp>
        <p:grpSp>
          <p:nvGrpSpPr>
            <p:cNvPr id="578" name="Google Shape;233;p53"/>
            <p:cNvGrpSpPr/>
            <p:nvPr/>
          </p:nvGrpSpPr>
          <p:grpSpPr>
            <a:xfrm>
              <a:off x="-1" y="1229084"/>
              <a:ext cx="412756" cy="360647"/>
              <a:chOff x="0" y="0"/>
              <a:chExt cx="412754" cy="360646"/>
            </a:xfrm>
          </p:grpSpPr>
          <p:sp>
            <p:nvSpPr>
              <p:cNvPr id="576" name="Rectangle"/>
              <p:cNvSpPr/>
              <p:nvPr/>
            </p:nvSpPr>
            <p:spPr>
              <a:xfrm>
                <a:off x="-1" y="14312"/>
                <a:ext cx="412756" cy="332031"/>
              </a:xfrm>
              <a:prstGeom prst="rect">
                <a:avLst/>
              </a:prstGeom>
              <a:solidFill>
                <a:srgbClr val="7030A0"/>
              </a:solidFill>
              <a:ln w="12700" cap="flat">
                <a:noFill/>
                <a:miter lim="400000"/>
              </a:ln>
              <a:effectLst/>
            </p:spPr>
            <p:txBody>
              <a:bodyPr wrap="square" lIns="0" tIns="0" rIns="0" bIns="0" numCol="1" anchor="ctr">
                <a:noAutofit/>
              </a:bodyPr>
              <a:lstStyle/>
              <a:p>
                <a:pPr algn="ctr">
                  <a:defRPr b="1" sz="1200">
                    <a:solidFill>
                      <a:srgbClr val="FFFFFF"/>
                    </a:solidFill>
                    <a:latin typeface="EB Garamond"/>
                    <a:ea typeface="EB Garamond"/>
                    <a:cs typeface="EB Garamond"/>
                    <a:sym typeface="EB Garamond"/>
                  </a:defRPr>
                </a:pPr>
              </a:p>
            </p:txBody>
          </p:sp>
          <p:sp>
            <p:nvSpPr>
              <p:cNvPr id="577" name="04"/>
              <p:cNvSpPr txBox="1"/>
              <p:nvPr/>
            </p:nvSpPr>
            <p:spPr>
              <a:xfrm>
                <a:off x="-1" y="-1"/>
                <a:ext cx="412756" cy="36064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2" tIns="91422" rIns="91422" bIns="91422" numCol="1" anchor="ctr">
                <a:spAutoFit/>
              </a:bodyPr>
              <a:lstStyle>
                <a:lvl1pPr algn="ctr">
                  <a:defRPr b="1" sz="1200">
                    <a:solidFill>
                      <a:srgbClr val="FFFFFF"/>
                    </a:solidFill>
                    <a:latin typeface="EB Garamond"/>
                    <a:ea typeface="EB Garamond"/>
                    <a:cs typeface="EB Garamond"/>
                    <a:sym typeface="EB Garamond"/>
                  </a:defRPr>
                </a:lvl1pPr>
              </a:lstStyle>
              <a:p>
                <a:pPr/>
                <a:r>
                  <a:t>04</a:t>
                </a:r>
              </a:p>
            </p:txBody>
          </p:sp>
        </p:grpSp>
        <p:grpSp>
          <p:nvGrpSpPr>
            <p:cNvPr id="581" name="Google Shape;234;p53"/>
            <p:cNvGrpSpPr/>
            <p:nvPr/>
          </p:nvGrpSpPr>
          <p:grpSpPr>
            <a:xfrm>
              <a:off x="-2" y="1648240"/>
              <a:ext cx="412756" cy="360647"/>
              <a:chOff x="0" y="0"/>
              <a:chExt cx="412754" cy="360646"/>
            </a:xfrm>
          </p:grpSpPr>
          <p:sp>
            <p:nvSpPr>
              <p:cNvPr id="579" name="Rectangle"/>
              <p:cNvSpPr/>
              <p:nvPr/>
            </p:nvSpPr>
            <p:spPr>
              <a:xfrm>
                <a:off x="-1" y="14312"/>
                <a:ext cx="412756" cy="332031"/>
              </a:xfrm>
              <a:prstGeom prst="rect">
                <a:avLst/>
              </a:prstGeom>
              <a:solidFill>
                <a:srgbClr val="00B050"/>
              </a:solidFill>
              <a:ln w="12700" cap="flat">
                <a:noFill/>
                <a:miter lim="400000"/>
              </a:ln>
              <a:effectLst/>
            </p:spPr>
            <p:txBody>
              <a:bodyPr wrap="square" lIns="0" tIns="0" rIns="0" bIns="0" numCol="1" anchor="ctr">
                <a:noAutofit/>
              </a:bodyPr>
              <a:lstStyle/>
              <a:p>
                <a:pPr algn="ctr">
                  <a:defRPr b="1" sz="1200">
                    <a:solidFill>
                      <a:srgbClr val="FFFFFF"/>
                    </a:solidFill>
                    <a:latin typeface="EB Garamond"/>
                    <a:ea typeface="EB Garamond"/>
                    <a:cs typeface="EB Garamond"/>
                    <a:sym typeface="EB Garamond"/>
                  </a:defRPr>
                </a:pPr>
              </a:p>
            </p:txBody>
          </p:sp>
          <p:sp>
            <p:nvSpPr>
              <p:cNvPr id="580" name="05"/>
              <p:cNvSpPr txBox="1"/>
              <p:nvPr/>
            </p:nvSpPr>
            <p:spPr>
              <a:xfrm>
                <a:off x="-1" y="-1"/>
                <a:ext cx="412756" cy="36064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2" tIns="91422" rIns="91422" bIns="91422" numCol="1" anchor="ctr">
                <a:spAutoFit/>
              </a:bodyPr>
              <a:lstStyle>
                <a:lvl1pPr algn="ctr">
                  <a:defRPr b="1" sz="1200">
                    <a:solidFill>
                      <a:srgbClr val="FFFFFF"/>
                    </a:solidFill>
                    <a:latin typeface="EB Garamond"/>
                    <a:ea typeface="EB Garamond"/>
                    <a:cs typeface="EB Garamond"/>
                    <a:sym typeface="EB Garamond"/>
                  </a:defRPr>
                </a:lvl1pPr>
              </a:lstStyle>
              <a:p>
                <a:pPr/>
                <a:r>
                  <a:t>05</a:t>
                </a:r>
              </a:p>
            </p:txBody>
          </p:sp>
        </p:grpSp>
        <p:grpSp>
          <p:nvGrpSpPr>
            <p:cNvPr id="584" name="Google Shape;235;p53"/>
            <p:cNvGrpSpPr/>
            <p:nvPr/>
          </p:nvGrpSpPr>
          <p:grpSpPr>
            <a:xfrm>
              <a:off x="-3" y="2067396"/>
              <a:ext cx="412756" cy="360647"/>
              <a:chOff x="0" y="0"/>
              <a:chExt cx="412754" cy="360646"/>
            </a:xfrm>
          </p:grpSpPr>
          <p:sp>
            <p:nvSpPr>
              <p:cNvPr id="582" name="Rectangle"/>
              <p:cNvSpPr/>
              <p:nvPr/>
            </p:nvSpPr>
            <p:spPr>
              <a:xfrm>
                <a:off x="-1" y="14312"/>
                <a:ext cx="412756" cy="332031"/>
              </a:xfrm>
              <a:prstGeom prst="rect">
                <a:avLst/>
              </a:prstGeom>
              <a:solidFill>
                <a:srgbClr val="002060"/>
              </a:solidFill>
              <a:ln w="12700" cap="flat">
                <a:noFill/>
                <a:miter lim="400000"/>
              </a:ln>
              <a:effectLst/>
            </p:spPr>
            <p:txBody>
              <a:bodyPr wrap="square" lIns="0" tIns="0" rIns="0" bIns="0" numCol="1" anchor="ctr">
                <a:noAutofit/>
              </a:bodyPr>
              <a:lstStyle/>
              <a:p>
                <a:pPr algn="ctr">
                  <a:defRPr b="1" sz="1200">
                    <a:solidFill>
                      <a:srgbClr val="FFFFFF"/>
                    </a:solidFill>
                    <a:latin typeface="EB Garamond"/>
                    <a:ea typeface="EB Garamond"/>
                    <a:cs typeface="EB Garamond"/>
                    <a:sym typeface="EB Garamond"/>
                  </a:defRPr>
                </a:pPr>
              </a:p>
            </p:txBody>
          </p:sp>
          <p:sp>
            <p:nvSpPr>
              <p:cNvPr id="583" name="06"/>
              <p:cNvSpPr txBox="1"/>
              <p:nvPr/>
            </p:nvSpPr>
            <p:spPr>
              <a:xfrm>
                <a:off x="-1" y="-1"/>
                <a:ext cx="412756" cy="36064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2" tIns="91422" rIns="91422" bIns="91422" numCol="1" anchor="ctr">
                <a:spAutoFit/>
              </a:bodyPr>
              <a:lstStyle>
                <a:lvl1pPr algn="ctr">
                  <a:defRPr b="1" sz="1200">
                    <a:solidFill>
                      <a:srgbClr val="FFFFFF"/>
                    </a:solidFill>
                    <a:latin typeface="EB Garamond"/>
                    <a:ea typeface="EB Garamond"/>
                    <a:cs typeface="EB Garamond"/>
                    <a:sym typeface="EB Garamond"/>
                  </a:defRPr>
                </a:lvl1pPr>
              </a:lstStyle>
              <a:p>
                <a:pPr/>
                <a:r>
                  <a:t>06</a:t>
                </a:r>
              </a:p>
            </p:txBody>
          </p:sp>
        </p:grpSp>
        <p:grpSp>
          <p:nvGrpSpPr>
            <p:cNvPr id="587" name="Google Shape;236;p53"/>
            <p:cNvGrpSpPr/>
            <p:nvPr/>
          </p:nvGrpSpPr>
          <p:grpSpPr>
            <a:xfrm>
              <a:off x="-3" y="2486552"/>
              <a:ext cx="412756" cy="360647"/>
              <a:chOff x="0" y="0"/>
              <a:chExt cx="412754" cy="360646"/>
            </a:xfrm>
          </p:grpSpPr>
          <p:sp>
            <p:nvSpPr>
              <p:cNvPr id="585" name="Rectangle"/>
              <p:cNvSpPr/>
              <p:nvPr/>
            </p:nvSpPr>
            <p:spPr>
              <a:xfrm>
                <a:off x="-1" y="14312"/>
                <a:ext cx="412756" cy="332031"/>
              </a:xfrm>
              <a:prstGeom prst="rect">
                <a:avLst/>
              </a:prstGeom>
              <a:solidFill>
                <a:srgbClr val="C00000"/>
              </a:solidFill>
              <a:ln w="12700" cap="flat">
                <a:noFill/>
                <a:miter lim="400000"/>
              </a:ln>
              <a:effectLst/>
            </p:spPr>
            <p:txBody>
              <a:bodyPr wrap="square" lIns="0" tIns="0" rIns="0" bIns="0" numCol="1" anchor="ctr">
                <a:noAutofit/>
              </a:bodyPr>
              <a:lstStyle/>
              <a:p>
                <a:pPr algn="ctr">
                  <a:defRPr b="1" sz="1200">
                    <a:solidFill>
                      <a:srgbClr val="FFFFFF"/>
                    </a:solidFill>
                    <a:latin typeface="EB Garamond"/>
                    <a:ea typeface="EB Garamond"/>
                    <a:cs typeface="EB Garamond"/>
                    <a:sym typeface="EB Garamond"/>
                  </a:defRPr>
                </a:pPr>
              </a:p>
            </p:txBody>
          </p:sp>
          <p:sp>
            <p:nvSpPr>
              <p:cNvPr id="586" name="07"/>
              <p:cNvSpPr txBox="1"/>
              <p:nvPr/>
            </p:nvSpPr>
            <p:spPr>
              <a:xfrm>
                <a:off x="-1" y="-1"/>
                <a:ext cx="412756" cy="36064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2" tIns="91422" rIns="91422" bIns="91422" numCol="1" anchor="ctr">
                <a:spAutoFit/>
              </a:bodyPr>
              <a:lstStyle>
                <a:lvl1pPr algn="ctr">
                  <a:defRPr b="1" sz="1200">
                    <a:solidFill>
                      <a:srgbClr val="FFFFFF"/>
                    </a:solidFill>
                    <a:latin typeface="EB Garamond"/>
                    <a:ea typeface="EB Garamond"/>
                    <a:cs typeface="EB Garamond"/>
                    <a:sym typeface="EB Garamond"/>
                  </a:defRPr>
                </a:lvl1pPr>
              </a:lstStyle>
              <a:p>
                <a:pPr/>
                <a:r>
                  <a:t>07</a:t>
                </a:r>
              </a:p>
            </p:txBody>
          </p:sp>
        </p:grpSp>
        <p:grpSp>
          <p:nvGrpSpPr>
            <p:cNvPr id="590" name="Google Shape;237;p53"/>
            <p:cNvGrpSpPr/>
            <p:nvPr/>
          </p:nvGrpSpPr>
          <p:grpSpPr>
            <a:xfrm>
              <a:off x="-3" y="2898530"/>
              <a:ext cx="412756" cy="360647"/>
              <a:chOff x="0" y="0"/>
              <a:chExt cx="412754" cy="360646"/>
            </a:xfrm>
          </p:grpSpPr>
          <p:sp>
            <p:nvSpPr>
              <p:cNvPr id="588" name="Rectangle"/>
              <p:cNvSpPr/>
              <p:nvPr/>
            </p:nvSpPr>
            <p:spPr>
              <a:xfrm>
                <a:off x="-1" y="14312"/>
                <a:ext cx="412756" cy="332031"/>
              </a:xfrm>
              <a:prstGeom prst="rect">
                <a:avLst/>
              </a:prstGeom>
              <a:solidFill>
                <a:srgbClr val="0078C4"/>
              </a:solidFill>
              <a:ln w="12700" cap="flat">
                <a:noFill/>
                <a:miter lim="400000"/>
              </a:ln>
              <a:effectLst/>
            </p:spPr>
            <p:txBody>
              <a:bodyPr wrap="square" lIns="0" tIns="0" rIns="0" bIns="0" numCol="1" anchor="ctr">
                <a:noAutofit/>
              </a:bodyPr>
              <a:lstStyle/>
              <a:p>
                <a:pPr algn="ctr">
                  <a:defRPr b="1" sz="1200">
                    <a:solidFill>
                      <a:srgbClr val="FFFFFF"/>
                    </a:solidFill>
                    <a:latin typeface="EB Garamond"/>
                    <a:ea typeface="EB Garamond"/>
                    <a:cs typeface="EB Garamond"/>
                    <a:sym typeface="EB Garamond"/>
                  </a:defRPr>
                </a:pPr>
              </a:p>
            </p:txBody>
          </p:sp>
          <p:sp>
            <p:nvSpPr>
              <p:cNvPr id="589" name="08"/>
              <p:cNvSpPr txBox="1"/>
              <p:nvPr/>
            </p:nvSpPr>
            <p:spPr>
              <a:xfrm>
                <a:off x="-1" y="-1"/>
                <a:ext cx="412756" cy="36064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2" tIns="91422" rIns="91422" bIns="91422" numCol="1" anchor="ctr">
                <a:spAutoFit/>
              </a:bodyPr>
              <a:lstStyle>
                <a:lvl1pPr algn="ctr">
                  <a:defRPr b="1" sz="1200">
                    <a:solidFill>
                      <a:srgbClr val="FFFFFF"/>
                    </a:solidFill>
                    <a:latin typeface="EB Garamond"/>
                    <a:ea typeface="EB Garamond"/>
                    <a:cs typeface="EB Garamond"/>
                    <a:sym typeface="EB Garamond"/>
                  </a:defRPr>
                </a:lvl1pPr>
              </a:lstStyle>
              <a:p>
                <a:pPr/>
                <a:r>
                  <a:t>08</a:t>
                </a:r>
              </a:p>
            </p:txBody>
          </p:sp>
        </p:grpSp>
        <p:grpSp>
          <p:nvGrpSpPr>
            <p:cNvPr id="593" name="Google Shape;238;p53"/>
            <p:cNvGrpSpPr/>
            <p:nvPr/>
          </p:nvGrpSpPr>
          <p:grpSpPr>
            <a:xfrm>
              <a:off x="-3" y="3310508"/>
              <a:ext cx="412756" cy="360647"/>
              <a:chOff x="0" y="0"/>
              <a:chExt cx="412754" cy="360646"/>
            </a:xfrm>
          </p:grpSpPr>
          <p:sp>
            <p:nvSpPr>
              <p:cNvPr id="591" name="Rectangle"/>
              <p:cNvSpPr/>
              <p:nvPr/>
            </p:nvSpPr>
            <p:spPr>
              <a:xfrm>
                <a:off x="-1" y="14312"/>
                <a:ext cx="412756" cy="332031"/>
              </a:xfrm>
              <a:prstGeom prst="rect">
                <a:avLst/>
              </a:prstGeom>
              <a:solidFill>
                <a:srgbClr val="EBCD00"/>
              </a:solidFill>
              <a:ln w="12700" cap="flat">
                <a:noFill/>
                <a:miter lim="400000"/>
              </a:ln>
              <a:effectLst/>
            </p:spPr>
            <p:txBody>
              <a:bodyPr wrap="square" lIns="0" tIns="0" rIns="0" bIns="0" numCol="1" anchor="ctr">
                <a:noAutofit/>
              </a:bodyPr>
              <a:lstStyle/>
              <a:p>
                <a:pPr algn="ctr">
                  <a:defRPr b="1" sz="1200">
                    <a:solidFill>
                      <a:srgbClr val="FFFFFF"/>
                    </a:solidFill>
                    <a:latin typeface="EB Garamond"/>
                    <a:ea typeface="EB Garamond"/>
                    <a:cs typeface="EB Garamond"/>
                    <a:sym typeface="EB Garamond"/>
                  </a:defRPr>
                </a:pPr>
              </a:p>
            </p:txBody>
          </p:sp>
          <p:sp>
            <p:nvSpPr>
              <p:cNvPr id="592" name="09"/>
              <p:cNvSpPr txBox="1"/>
              <p:nvPr/>
            </p:nvSpPr>
            <p:spPr>
              <a:xfrm>
                <a:off x="-1" y="-1"/>
                <a:ext cx="412756" cy="36064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2" tIns="91422" rIns="91422" bIns="91422" numCol="1" anchor="ctr">
                <a:spAutoFit/>
              </a:bodyPr>
              <a:lstStyle>
                <a:lvl1pPr algn="ctr">
                  <a:defRPr b="1" sz="1200">
                    <a:solidFill>
                      <a:srgbClr val="FFFFFF"/>
                    </a:solidFill>
                    <a:latin typeface="EB Garamond"/>
                    <a:ea typeface="EB Garamond"/>
                    <a:cs typeface="EB Garamond"/>
                    <a:sym typeface="EB Garamond"/>
                  </a:defRPr>
                </a:lvl1pPr>
              </a:lstStyle>
              <a:p>
                <a:pPr/>
                <a:r>
                  <a:t>09</a:t>
                </a:r>
              </a:p>
            </p:txBody>
          </p:sp>
        </p:grpSp>
        <p:grpSp>
          <p:nvGrpSpPr>
            <p:cNvPr id="596" name="Google Shape;239;p53"/>
            <p:cNvGrpSpPr/>
            <p:nvPr/>
          </p:nvGrpSpPr>
          <p:grpSpPr>
            <a:xfrm>
              <a:off x="-1" y="3712546"/>
              <a:ext cx="412753" cy="360647"/>
              <a:chOff x="0" y="0"/>
              <a:chExt cx="412751" cy="360646"/>
            </a:xfrm>
          </p:grpSpPr>
          <p:sp>
            <p:nvSpPr>
              <p:cNvPr id="594" name="Rectangle"/>
              <p:cNvSpPr/>
              <p:nvPr/>
            </p:nvSpPr>
            <p:spPr>
              <a:xfrm>
                <a:off x="-1" y="14312"/>
                <a:ext cx="412753" cy="332031"/>
              </a:xfrm>
              <a:prstGeom prst="rect">
                <a:avLst/>
              </a:prstGeom>
              <a:solidFill>
                <a:srgbClr val="A64D79"/>
              </a:solidFill>
              <a:ln w="12700" cap="flat">
                <a:noFill/>
                <a:miter lim="400000"/>
              </a:ln>
              <a:effectLst/>
            </p:spPr>
            <p:txBody>
              <a:bodyPr wrap="square" lIns="0" tIns="0" rIns="0" bIns="0" numCol="1" anchor="ctr">
                <a:noAutofit/>
              </a:bodyPr>
              <a:lstStyle/>
              <a:p>
                <a:pPr algn="ctr">
                  <a:defRPr b="1" sz="1200">
                    <a:solidFill>
                      <a:srgbClr val="FFFFFF"/>
                    </a:solidFill>
                    <a:latin typeface="EB Garamond"/>
                    <a:ea typeface="EB Garamond"/>
                    <a:cs typeface="EB Garamond"/>
                    <a:sym typeface="EB Garamond"/>
                  </a:defRPr>
                </a:pPr>
              </a:p>
            </p:txBody>
          </p:sp>
          <p:sp>
            <p:nvSpPr>
              <p:cNvPr id="595" name="10"/>
              <p:cNvSpPr txBox="1"/>
              <p:nvPr/>
            </p:nvSpPr>
            <p:spPr>
              <a:xfrm>
                <a:off x="-1" y="-1"/>
                <a:ext cx="412753" cy="36064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2" tIns="91422" rIns="91422" bIns="91422" numCol="1" anchor="ctr">
                <a:spAutoFit/>
              </a:bodyPr>
              <a:lstStyle>
                <a:lvl1pPr algn="ctr">
                  <a:defRPr b="1" sz="1200">
                    <a:solidFill>
                      <a:srgbClr val="FFFFFF"/>
                    </a:solidFill>
                    <a:latin typeface="EB Garamond"/>
                    <a:ea typeface="EB Garamond"/>
                    <a:cs typeface="EB Garamond"/>
                    <a:sym typeface="EB Garamond"/>
                  </a:defRPr>
                </a:lvl1pPr>
              </a:lstStyle>
              <a:p>
                <a:pPr/>
                <a:r>
                  <a:t>10</a:t>
                </a:r>
              </a:p>
            </p:txBody>
          </p:sp>
        </p:grpSp>
        <p:sp>
          <p:nvSpPr>
            <p:cNvPr id="597" name="Google Shape;240;p53"/>
            <p:cNvSpPr txBox="1"/>
            <p:nvPr/>
          </p:nvSpPr>
          <p:spPr>
            <a:xfrm>
              <a:off x="586753" y="41824"/>
              <a:ext cx="2897109" cy="28445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34275" tIns="34275" rIns="34275" bIns="34275" numCol="1" anchor="t">
              <a:spAutoFit/>
            </a:bodyPr>
            <a:lstStyle>
              <a:lvl1pPr>
                <a:defRPr>
                  <a:latin typeface="EB Garamond"/>
                  <a:ea typeface="EB Garamond"/>
                  <a:cs typeface="EB Garamond"/>
                  <a:sym typeface="EB Garamond"/>
                </a:defRPr>
              </a:lvl1pPr>
            </a:lstStyle>
            <a:p>
              <a:pPr/>
              <a:r>
                <a:t>Our Journey</a:t>
              </a:r>
            </a:p>
          </p:txBody>
        </p:sp>
        <p:sp>
          <p:nvSpPr>
            <p:cNvPr id="598" name="Google Shape;241;p53"/>
            <p:cNvSpPr txBox="1"/>
            <p:nvPr/>
          </p:nvSpPr>
          <p:spPr>
            <a:xfrm>
              <a:off x="586753" y="459999"/>
              <a:ext cx="2897109" cy="28445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34275" tIns="34275" rIns="34275" bIns="34275" numCol="1" anchor="t">
              <a:spAutoFit/>
            </a:bodyPr>
            <a:lstStyle>
              <a:lvl1pPr>
                <a:defRPr>
                  <a:latin typeface="EB Garamond"/>
                  <a:ea typeface="EB Garamond"/>
                  <a:cs typeface="EB Garamond"/>
                  <a:sym typeface="EB Garamond"/>
                </a:defRPr>
              </a:lvl1pPr>
            </a:lstStyle>
            <a:p>
              <a:pPr/>
              <a:r>
                <a:t>Our Team</a:t>
              </a:r>
            </a:p>
          </p:txBody>
        </p:sp>
        <p:sp>
          <p:nvSpPr>
            <p:cNvPr id="599" name="Google Shape;242;p53"/>
            <p:cNvSpPr txBox="1"/>
            <p:nvPr/>
          </p:nvSpPr>
          <p:spPr>
            <a:xfrm>
              <a:off x="586753" y="1285842"/>
              <a:ext cx="2897109" cy="28445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34275" tIns="34275" rIns="34275" bIns="34275" numCol="1" anchor="t">
              <a:spAutoFit/>
            </a:bodyPr>
            <a:lstStyle>
              <a:lvl1pPr>
                <a:defRPr>
                  <a:latin typeface="EB Garamond"/>
                  <a:ea typeface="EB Garamond"/>
                  <a:cs typeface="EB Garamond"/>
                  <a:sym typeface="EB Garamond"/>
                </a:defRPr>
              </a:lvl1pPr>
            </a:lstStyle>
            <a:p>
              <a:pPr/>
              <a:r>
                <a:t>Problem Statement</a:t>
              </a:r>
            </a:p>
          </p:txBody>
        </p:sp>
        <p:sp>
          <p:nvSpPr>
            <p:cNvPr id="600" name="Google Shape;243;p53"/>
            <p:cNvSpPr txBox="1"/>
            <p:nvPr/>
          </p:nvSpPr>
          <p:spPr>
            <a:xfrm>
              <a:off x="586753" y="1690066"/>
              <a:ext cx="2897109" cy="28445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34275" tIns="34275" rIns="34275" bIns="34275" numCol="1" anchor="t">
              <a:spAutoFit/>
            </a:bodyPr>
            <a:lstStyle>
              <a:lvl1pPr>
                <a:defRPr>
                  <a:latin typeface="EB Garamond"/>
                  <a:ea typeface="EB Garamond"/>
                  <a:cs typeface="EB Garamond"/>
                  <a:sym typeface="EB Garamond"/>
                </a:defRPr>
              </a:lvl1pPr>
            </a:lstStyle>
            <a:p>
              <a:pPr/>
              <a:r>
                <a:t>Engineering Practices</a:t>
              </a:r>
            </a:p>
          </p:txBody>
        </p:sp>
        <p:sp>
          <p:nvSpPr>
            <p:cNvPr id="601" name="Google Shape;244;p53"/>
            <p:cNvSpPr txBox="1"/>
            <p:nvPr/>
          </p:nvSpPr>
          <p:spPr>
            <a:xfrm>
              <a:off x="586753" y="2109223"/>
              <a:ext cx="2897109" cy="28445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34275" tIns="34275" rIns="34275" bIns="34275" numCol="1" anchor="t">
              <a:spAutoFit/>
            </a:bodyPr>
            <a:lstStyle>
              <a:lvl1pPr>
                <a:defRPr>
                  <a:latin typeface="EB Garamond"/>
                  <a:ea typeface="EB Garamond"/>
                  <a:cs typeface="EB Garamond"/>
                  <a:sym typeface="EB Garamond"/>
                </a:defRPr>
              </a:lvl1pPr>
            </a:lstStyle>
            <a:p>
              <a:pPr/>
              <a:r>
                <a:t>Tech Stack</a:t>
              </a:r>
            </a:p>
          </p:txBody>
        </p:sp>
        <p:sp>
          <p:nvSpPr>
            <p:cNvPr id="602" name="Google Shape;245;p53"/>
            <p:cNvSpPr txBox="1"/>
            <p:nvPr/>
          </p:nvSpPr>
          <p:spPr>
            <a:xfrm>
              <a:off x="586753" y="2529381"/>
              <a:ext cx="2897109" cy="28445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34275" tIns="34275" rIns="34275" bIns="34275" numCol="1" anchor="t">
              <a:spAutoFit/>
            </a:bodyPr>
            <a:lstStyle>
              <a:lvl1pPr>
                <a:defRPr>
                  <a:latin typeface="EB Garamond"/>
                  <a:ea typeface="EB Garamond"/>
                  <a:cs typeface="EB Garamond"/>
                  <a:sym typeface="EB Garamond"/>
                </a:defRPr>
              </a:lvl1pPr>
            </a:lstStyle>
            <a:p>
              <a:pPr/>
              <a:r>
                <a:t>Development</a:t>
              </a:r>
            </a:p>
          </p:txBody>
        </p:sp>
        <p:sp>
          <p:nvSpPr>
            <p:cNvPr id="603" name="Google Shape;246;p53"/>
            <p:cNvSpPr txBox="1"/>
            <p:nvPr/>
          </p:nvSpPr>
          <p:spPr>
            <a:xfrm>
              <a:off x="586753" y="2949565"/>
              <a:ext cx="2897129" cy="28445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34275" tIns="34275" rIns="34275" bIns="34275" numCol="1" anchor="t">
              <a:spAutoFit/>
            </a:bodyPr>
            <a:lstStyle>
              <a:lvl1pPr>
                <a:defRPr>
                  <a:latin typeface="EB Garamond"/>
                  <a:ea typeface="EB Garamond"/>
                  <a:cs typeface="EB Garamond"/>
                  <a:sym typeface="EB Garamond"/>
                </a:defRPr>
              </a:lvl1pPr>
            </a:lstStyle>
            <a:p>
              <a:pPr/>
              <a:r>
                <a:t>Challenges &amp; Learnings</a:t>
              </a:r>
            </a:p>
          </p:txBody>
        </p:sp>
        <p:sp>
          <p:nvSpPr>
            <p:cNvPr id="604" name="Google Shape;247;p53"/>
            <p:cNvSpPr txBox="1"/>
            <p:nvPr/>
          </p:nvSpPr>
          <p:spPr>
            <a:xfrm>
              <a:off x="637228" y="3369718"/>
              <a:ext cx="2897129" cy="28445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34275" tIns="34275" rIns="34275" bIns="34275" numCol="1" anchor="t">
              <a:spAutoFit/>
            </a:bodyPr>
            <a:lstStyle>
              <a:lvl1pPr>
                <a:defRPr>
                  <a:latin typeface="EB Garamond"/>
                  <a:ea typeface="EB Garamond"/>
                  <a:cs typeface="EB Garamond"/>
                  <a:sym typeface="EB Garamond"/>
                </a:defRPr>
              </a:lvl1pPr>
            </a:lstStyle>
            <a:p>
              <a:pPr/>
              <a:r>
                <a:t>Demo</a:t>
              </a:r>
            </a:p>
          </p:txBody>
        </p:sp>
        <p:sp>
          <p:nvSpPr>
            <p:cNvPr id="605" name="Google Shape;248;p53"/>
            <p:cNvSpPr txBox="1"/>
            <p:nvPr/>
          </p:nvSpPr>
          <p:spPr>
            <a:xfrm>
              <a:off x="637215" y="3726872"/>
              <a:ext cx="2897129" cy="28445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34275" tIns="34275" rIns="34275" bIns="34275" numCol="1" anchor="t">
              <a:spAutoFit/>
            </a:bodyPr>
            <a:lstStyle>
              <a:lvl1pPr>
                <a:defRPr>
                  <a:latin typeface="EB Garamond"/>
                  <a:ea typeface="EB Garamond"/>
                  <a:cs typeface="EB Garamond"/>
                  <a:sym typeface="EB Garamond"/>
                </a:defRPr>
              </a:lvl1pPr>
            </a:lstStyle>
            <a:p>
              <a:pPr/>
              <a:r>
                <a:t>Questions</a:t>
              </a:r>
            </a:p>
          </p:txBody>
        </p:sp>
      </p:grpSp>
      <p:sp>
        <p:nvSpPr>
          <p:cNvPr id="607" name="Google Shape;249;p53"/>
          <p:cNvSpPr txBox="1"/>
          <p:nvPr/>
        </p:nvSpPr>
        <p:spPr>
          <a:xfrm>
            <a:off x="974097" y="1505280"/>
            <a:ext cx="2897109" cy="284451"/>
          </a:xfrm>
          <a:prstGeom prst="rect">
            <a:avLst/>
          </a:prstGeom>
          <a:ln w="12700">
            <a:miter lim="400000"/>
          </a:ln>
          <a:extLst>
            <a:ext uri="{C572A759-6A51-4108-AA02-DFA0A04FC94B}">
              <ma14:wrappingTextBoxFlag xmlns:ma14="http://schemas.microsoft.com/office/mac/drawingml/2011/main" val="1"/>
            </a:ext>
          </a:extLst>
        </p:spPr>
        <p:txBody>
          <a:bodyPr lIns="34275" tIns="34275" rIns="34275" bIns="34275">
            <a:spAutoFit/>
          </a:bodyPr>
          <a:lstStyle>
            <a:lvl1pPr>
              <a:defRPr>
                <a:latin typeface="EB Garamond"/>
                <a:ea typeface="EB Garamond"/>
                <a:cs typeface="EB Garamond"/>
                <a:sym typeface="EB Garamond"/>
              </a:defRPr>
            </a:lvl1pPr>
          </a:lstStyle>
          <a:p>
            <a:pPr/>
            <a:r>
              <a:t>Team Structure</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11" name="Google Shape;255;p54"/>
          <p:cNvSpPr txBox="1"/>
          <p:nvPr>
            <p:ph type="title"/>
          </p:nvPr>
        </p:nvSpPr>
        <p:spPr>
          <a:xfrm>
            <a:off x="974590" y="2048290"/>
            <a:ext cx="2497954" cy="436376"/>
          </a:xfrm>
          <a:prstGeom prst="rect">
            <a:avLst/>
          </a:prstGeom>
        </p:spPr>
        <p:txBody>
          <a:bodyPr/>
          <a:lstStyle>
            <a:lvl1pPr defTabSz="777240">
              <a:defRPr sz="2800">
                <a:solidFill>
                  <a:srgbClr val="0078C4"/>
                </a:solidFill>
                <a:latin typeface="EB Garamond Regular"/>
                <a:ea typeface="EB Garamond Regular"/>
                <a:cs typeface="EB Garamond Regular"/>
                <a:sym typeface="EB Garamond Regular"/>
              </a:defRPr>
            </a:lvl1pPr>
          </a:lstStyle>
          <a:p>
            <a:pPr/>
            <a:r>
              <a:t>Our Journey</a:t>
            </a:r>
          </a:p>
        </p:txBody>
      </p:sp>
      <p:sp>
        <p:nvSpPr>
          <p:cNvPr id="612" name="Google Shape;256;p54"/>
          <p:cNvSpPr txBox="1"/>
          <p:nvPr>
            <p:ph type="sldNum" sz="quarter" idx="4294967295"/>
          </p:nvPr>
        </p:nvSpPr>
        <p:spPr>
          <a:xfrm>
            <a:off x="8500363" y="4684093"/>
            <a:ext cx="127001" cy="165101"/>
          </a:xfrm>
          <a:prstGeom prst="rect">
            <a:avLst/>
          </a:prstGeom>
          <a:extLst>
            <a:ext uri="{C572A759-6A51-4108-AA02-DFA0A04FC94B}">
              <ma14:wrappingTextBoxFlag xmlns:ma14="http://schemas.microsoft.com/office/mac/drawingml/2011/main" val="1"/>
            </a:ext>
          </a:extLst>
        </p:spPr>
        <p:txBody>
          <a:bodyPr lIns="0" tIns="0" rIns="0" bIns="0">
            <a:spAutoFit/>
          </a:bodyPr>
          <a:lstStyle>
            <a:lvl1pPr>
              <a:defRPr sz="1100">
                <a:solidFill>
                  <a:srgbClr val="FFFFFF"/>
                </a:solidFill>
                <a:latin typeface="Poppins Medium"/>
                <a:ea typeface="Poppins Medium"/>
                <a:cs typeface="Poppins Medium"/>
                <a:sym typeface="Poppins Medium"/>
              </a:defRPr>
            </a:lvl1pPr>
          </a:lstStyle>
          <a:p>
            <a:pPr/>
            <a:fld id="{86CB4B4D-7CA3-9044-876B-883B54F8677D}" type="slidenum"/>
          </a:p>
        </p:txBody>
      </p:sp>
      <p:pic>
        <p:nvPicPr>
          <p:cNvPr id="613" name="Image" descr="Image"/>
          <p:cNvPicPr>
            <a:picLocks noChangeAspect="1"/>
          </p:cNvPicPr>
          <p:nvPr/>
        </p:nvPicPr>
        <p:blipFill>
          <a:blip r:embed="rId3">
            <a:extLst/>
          </a:blip>
          <a:stretch>
            <a:fillRect/>
          </a:stretch>
        </p:blipFill>
        <p:spPr>
          <a:xfrm>
            <a:off x="3654509" y="1195088"/>
            <a:ext cx="4894799" cy="2753324"/>
          </a:xfrm>
          <a:prstGeom prst="rect">
            <a:avLst/>
          </a:prstGeom>
          <a:ln w="12700">
            <a:miter lim="400000"/>
          </a:ln>
        </p:spPr>
      </p:pic>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17" name="Slide Number Placeholder 1"/>
          <p:cNvSpPr txBox="1"/>
          <p:nvPr>
            <p:ph type="sldNum" sz="quarter" idx="4294967295"/>
          </p:nvPr>
        </p:nvSpPr>
        <p:spPr>
          <a:xfrm>
            <a:off x="8500363" y="4703144"/>
            <a:ext cx="127001" cy="127001"/>
          </a:xfrm>
          <a:prstGeom prst="rect">
            <a:avLst/>
          </a:prstGeom>
          <a:extLst>
            <a:ext uri="{C572A759-6A51-4108-AA02-DFA0A04FC94B}">
              <ma14:wrappingTextBoxFlag xmlns:ma14="http://schemas.microsoft.com/office/mac/drawingml/2011/main" val="1"/>
            </a:ext>
          </a:extLst>
        </p:spPr>
        <p:txBody>
          <a:bodyPr lIns="0" tIns="0" rIns="0" bIns="0">
            <a:spAutoFit/>
          </a:bodyPr>
          <a:lstStyle>
            <a:lvl1pPr defTabSz="685800">
              <a:defRPr sz="400">
                <a:solidFill>
                  <a:srgbClr val="000000"/>
                </a:solidFill>
                <a:latin typeface="Futura Next Medium"/>
                <a:ea typeface="Futura Next Medium"/>
                <a:cs typeface="Futura Next Medium"/>
                <a:sym typeface="Futura Next Medium"/>
              </a:defRPr>
            </a:lvl1pPr>
          </a:lstStyle>
          <a:p>
            <a:pPr/>
            <a:fld id="{86CB4B4D-7CA3-9044-876B-883B54F8677D}" type="slidenum"/>
          </a:p>
        </p:txBody>
      </p:sp>
      <p:sp>
        <p:nvSpPr>
          <p:cNvPr id="618" name="Freeform 2"/>
          <p:cNvSpPr/>
          <p:nvPr/>
        </p:nvSpPr>
        <p:spPr>
          <a:xfrm>
            <a:off x="6243630" y="2546317"/>
            <a:ext cx="262594" cy="24327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6875" y="0"/>
                </a:moveTo>
                <a:lnTo>
                  <a:pt x="21600" y="12512"/>
                </a:lnTo>
                <a:lnTo>
                  <a:pt x="16323" y="11015"/>
                </a:lnTo>
                <a:lnTo>
                  <a:pt x="16280" y="11095"/>
                </a:lnTo>
                <a:lnTo>
                  <a:pt x="16200" y="11439"/>
                </a:lnTo>
                <a:lnTo>
                  <a:pt x="16004" y="11996"/>
                </a:lnTo>
                <a:lnTo>
                  <a:pt x="15764" y="12684"/>
                </a:lnTo>
                <a:lnTo>
                  <a:pt x="15408" y="13499"/>
                </a:lnTo>
                <a:lnTo>
                  <a:pt x="14930" y="14440"/>
                </a:lnTo>
                <a:lnTo>
                  <a:pt x="14377" y="15466"/>
                </a:lnTo>
                <a:lnTo>
                  <a:pt x="13660" y="16500"/>
                </a:lnTo>
                <a:lnTo>
                  <a:pt x="12825" y="17613"/>
                </a:lnTo>
                <a:lnTo>
                  <a:pt x="11837" y="18686"/>
                </a:lnTo>
                <a:lnTo>
                  <a:pt x="11236" y="19242"/>
                </a:lnTo>
                <a:lnTo>
                  <a:pt x="10604" y="19759"/>
                </a:lnTo>
                <a:lnTo>
                  <a:pt x="9929" y="20229"/>
                </a:lnTo>
                <a:lnTo>
                  <a:pt x="9211" y="20653"/>
                </a:lnTo>
                <a:lnTo>
                  <a:pt x="8462" y="20997"/>
                </a:lnTo>
                <a:lnTo>
                  <a:pt x="7707" y="21295"/>
                </a:lnTo>
                <a:lnTo>
                  <a:pt x="6953" y="21514"/>
                </a:lnTo>
                <a:lnTo>
                  <a:pt x="6198" y="21600"/>
                </a:lnTo>
                <a:lnTo>
                  <a:pt x="5443" y="21600"/>
                </a:lnTo>
                <a:lnTo>
                  <a:pt x="4725" y="21468"/>
                </a:lnTo>
                <a:lnTo>
                  <a:pt x="4013" y="21256"/>
                </a:lnTo>
                <a:lnTo>
                  <a:pt x="3338" y="20911"/>
                </a:lnTo>
                <a:lnTo>
                  <a:pt x="2700" y="20401"/>
                </a:lnTo>
                <a:lnTo>
                  <a:pt x="2105" y="19759"/>
                </a:lnTo>
                <a:lnTo>
                  <a:pt x="1553" y="18944"/>
                </a:lnTo>
                <a:lnTo>
                  <a:pt x="1074" y="17997"/>
                </a:lnTo>
                <a:lnTo>
                  <a:pt x="675" y="16844"/>
                </a:lnTo>
                <a:lnTo>
                  <a:pt x="356" y="15513"/>
                </a:lnTo>
                <a:lnTo>
                  <a:pt x="123" y="14009"/>
                </a:lnTo>
                <a:lnTo>
                  <a:pt x="0" y="12300"/>
                </a:lnTo>
                <a:lnTo>
                  <a:pt x="43" y="12340"/>
                </a:lnTo>
                <a:lnTo>
                  <a:pt x="123" y="12552"/>
                </a:lnTo>
                <a:lnTo>
                  <a:pt x="282" y="12810"/>
                </a:lnTo>
                <a:lnTo>
                  <a:pt x="515" y="13201"/>
                </a:lnTo>
                <a:lnTo>
                  <a:pt x="798" y="13585"/>
                </a:lnTo>
                <a:lnTo>
                  <a:pt x="1111" y="14056"/>
                </a:lnTo>
                <a:lnTo>
                  <a:pt x="1510" y="14526"/>
                </a:lnTo>
                <a:lnTo>
                  <a:pt x="1908" y="14956"/>
                </a:lnTo>
                <a:lnTo>
                  <a:pt x="2381" y="15387"/>
                </a:lnTo>
                <a:lnTo>
                  <a:pt x="2903" y="15771"/>
                </a:lnTo>
                <a:lnTo>
                  <a:pt x="3455" y="16116"/>
                </a:lnTo>
                <a:lnTo>
                  <a:pt x="4050" y="16328"/>
                </a:lnTo>
                <a:lnTo>
                  <a:pt x="4645" y="16453"/>
                </a:lnTo>
                <a:lnTo>
                  <a:pt x="5320" y="16453"/>
                </a:lnTo>
                <a:lnTo>
                  <a:pt x="5995" y="16328"/>
                </a:lnTo>
                <a:lnTo>
                  <a:pt x="6670" y="15983"/>
                </a:lnTo>
                <a:lnTo>
                  <a:pt x="7388" y="15466"/>
                </a:lnTo>
                <a:lnTo>
                  <a:pt x="8143" y="14784"/>
                </a:lnTo>
                <a:lnTo>
                  <a:pt x="8898" y="13797"/>
                </a:lnTo>
                <a:lnTo>
                  <a:pt x="9652" y="12638"/>
                </a:lnTo>
                <a:lnTo>
                  <a:pt x="10407" y="11141"/>
                </a:lnTo>
                <a:lnTo>
                  <a:pt x="11162" y="9386"/>
                </a:lnTo>
                <a:lnTo>
                  <a:pt x="6394" y="7968"/>
                </a:lnTo>
                <a:lnTo>
                  <a:pt x="16875" y="0"/>
                </a:lnTo>
                <a:close/>
              </a:path>
            </a:pathLst>
          </a:custGeom>
          <a:solidFill>
            <a:srgbClr val="D9D9D9"/>
          </a:solidFill>
          <a:ln w="12700">
            <a:miter lim="400000"/>
          </a:ln>
        </p:spPr>
        <p:txBody>
          <a:bodyPr lIns="34289" tIns="34289" rIns="34289" bIns="34289"/>
          <a:lstStyle/>
          <a:p>
            <a:pPr defTabSz="685800">
              <a:defRPr sz="1200">
                <a:solidFill>
                  <a:srgbClr val="FF0000"/>
                </a:solidFill>
                <a:latin typeface="Futura Next Book"/>
                <a:ea typeface="Futura Next Book"/>
                <a:cs typeface="Futura Next Book"/>
                <a:sym typeface="Futura Next Book"/>
              </a:defRPr>
            </a:pPr>
          </a:p>
        </p:txBody>
      </p:sp>
      <p:grpSp>
        <p:nvGrpSpPr>
          <p:cNvPr id="654" name="Group 3"/>
          <p:cNvGrpSpPr/>
          <p:nvPr/>
        </p:nvGrpSpPr>
        <p:grpSpPr>
          <a:xfrm>
            <a:off x="2658274" y="808943"/>
            <a:ext cx="4252012" cy="3928502"/>
            <a:chOff x="0" y="0"/>
            <a:chExt cx="4252010" cy="3928500"/>
          </a:xfrm>
        </p:grpSpPr>
        <p:grpSp>
          <p:nvGrpSpPr>
            <p:cNvPr id="625" name="Group 4"/>
            <p:cNvGrpSpPr/>
            <p:nvPr/>
          </p:nvGrpSpPr>
          <p:grpSpPr>
            <a:xfrm>
              <a:off x="-1" y="2849702"/>
              <a:ext cx="1155158" cy="1078799"/>
              <a:chOff x="0" y="0"/>
              <a:chExt cx="1155156" cy="1078798"/>
            </a:xfrm>
          </p:grpSpPr>
          <p:sp>
            <p:nvSpPr>
              <p:cNvPr id="619" name="Oval 33"/>
              <p:cNvSpPr/>
              <p:nvPr/>
            </p:nvSpPr>
            <p:spPr>
              <a:xfrm rot="2619062">
                <a:off x="-76700" y="746432"/>
                <a:ext cx="758956" cy="81723"/>
              </a:xfrm>
              <a:prstGeom prst="ellipse">
                <a:avLst/>
              </a:prstGeom>
              <a:gradFill flip="none" rotWithShape="1">
                <a:gsLst>
                  <a:gs pos="0">
                    <a:srgbClr val="474747">
                      <a:alpha val="40000"/>
                    </a:srgbClr>
                  </a:gs>
                  <a:gs pos="100000">
                    <a:srgbClr val="FFFFFF">
                      <a:alpha val="0"/>
                    </a:srgbClr>
                  </a:gs>
                </a:gsLst>
                <a:path path="circle">
                  <a:fillToRect l="37721" t="-19636" r="62278" b="119636"/>
                </a:path>
              </a:gradFill>
              <a:ln w="12700" cap="flat">
                <a:noFill/>
                <a:miter lim="400000"/>
              </a:ln>
              <a:effectLst/>
            </p:spPr>
            <p:txBody>
              <a:bodyPr wrap="square" lIns="34289" tIns="34289" rIns="34289" bIns="34289" numCol="1" anchor="ctr">
                <a:noAutofit/>
              </a:bodyPr>
              <a:lstStyle/>
              <a:p>
                <a:pPr algn="ctr" defTabSz="685800">
                  <a:defRPr sz="1200">
                    <a:solidFill>
                      <a:srgbClr val="FFFFFF"/>
                    </a:solidFill>
                    <a:latin typeface="Calibri"/>
                    <a:ea typeface="Calibri"/>
                    <a:cs typeface="Calibri"/>
                    <a:sym typeface="Calibri"/>
                  </a:defRPr>
                </a:pPr>
              </a:p>
            </p:txBody>
          </p:sp>
          <p:grpSp>
            <p:nvGrpSpPr>
              <p:cNvPr id="624" name="Group 34"/>
              <p:cNvGrpSpPr/>
              <p:nvPr/>
            </p:nvGrpSpPr>
            <p:grpSpPr>
              <a:xfrm>
                <a:off x="77526" y="0"/>
                <a:ext cx="1077631" cy="1073375"/>
                <a:chOff x="0" y="0"/>
                <a:chExt cx="1077630" cy="1073374"/>
              </a:xfrm>
            </p:grpSpPr>
            <p:sp>
              <p:nvSpPr>
                <p:cNvPr id="620" name="Rectangle 26"/>
                <p:cNvSpPr/>
                <p:nvPr/>
              </p:nvSpPr>
              <p:spPr>
                <a:xfrm>
                  <a:off x="501103" y="506382"/>
                  <a:ext cx="576527" cy="566992"/>
                </a:xfrm>
                <a:prstGeom prst="rect">
                  <a:avLst/>
                </a:prstGeom>
                <a:solidFill>
                  <a:schemeClr val="accent2">
                    <a:lumOff val="60400"/>
                  </a:schemeClr>
                </a:solidFill>
                <a:ln w="3175" cap="flat">
                  <a:solidFill>
                    <a:srgbClr val="6464FF"/>
                  </a:solidFill>
                  <a:prstDash val="solid"/>
                  <a:miter lim="800000"/>
                </a:ln>
                <a:effectLst/>
              </p:spPr>
              <p:txBody>
                <a:bodyPr wrap="square" lIns="34289" tIns="34289" rIns="34289" bIns="34289" numCol="1" anchor="t">
                  <a:noAutofit/>
                </a:bodyPr>
                <a:lstStyle/>
                <a:p>
                  <a:pPr defTabSz="685800">
                    <a:defRPr sz="1200">
                      <a:latin typeface="Futura Next Book"/>
                      <a:ea typeface="Futura Next Book"/>
                      <a:cs typeface="Futura Next Book"/>
                      <a:sym typeface="Futura Next Book"/>
                    </a:defRPr>
                  </a:pPr>
                </a:p>
              </p:txBody>
            </p:sp>
            <p:sp>
              <p:nvSpPr>
                <p:cNvPr id="621" name="Freeform 27"/>
                <p:cNvSpPr/>
                <p:nvPr/>
              </p:nvSpPr>
              <p:spPr>
                <a:xfrm>
                  <a:off x="0" y="0"/>
                  <a:ext cx="1077631" cy="50638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11556" y="0"/>
                      </a:lnTo>
                      <a:lnTo>
                        <a:pt x="21600" y="21600"/>
                      </a:lnTo>
                      <a:lnTo>
                        <a:pt x="10044" y="21600"/>
                      </a:lnTo>
                      <a:lnTo>
                        <a:pt x="0" y="0"/>
                      </a:lnTo>
                      <a:close/>
                    </a:path>
                  </a:pathLst>
                </a:custGeom>
                <a:solidFill>
                  <a:srgbClr val="DCB4FA"/>
                </a:solidFill>
                <a:ln w="12700" cap="flat">
                  <a:noFill/>
                  <a:miter lim="400000"/>
                </a:ln>
                <a:effectLst/>
              </p:spPr>
              <p:txBody>
                <a:bodyPr wrap="square" lIns="34289" tIns="34289" rIns="34289" bIns="34289" numCol="1" anchor="t">
                  <a:noAutofit/>
                </a:bodyPr>
                <a:lstStyle/>
                <a:p>
                  <a:pPr defTabSz="685800">
                    <a:defRPr sz="1200">
                      <a:latin typeface="Futura Next Book"/>
                      <a:ea typeface="Futura Next Book"/>
                      <a:cs typeface="Futura Next Book"/>
                      <a:sym typeface="Futura Next Book"/>
                    </a:defRPr>
                  </a:pPr>
                </a:p>
              </p:txBody>
            </p:sp>
            <p:sp>
              <p:nvSpPr>
                <p:cNvPr id="622" name="Rectangle 28"/>
                <p:cNvSpPr/>
                <p:nvPr/>
              </p:nvSpPr>
              <p:spPr>
                <a:xfrm>
                  <a:off x="560235" y="559718"/>
                  <a:ext cx="458265" cy="460321"/>
                </a:xfrm>
                <a:prstGeom prst="rect">
                  <a:avLst/>
                </a:prstGeom>
                <a:solidFill>
                  <a:srgbClr val="808080"/>
                </a:solidFill>
                <a:ln w="12700" cap="flat">
                  <a:noFill/>
                  <a:miter lim="400000"/>
                </a:ln>
                <a:effectLst/>
              </p:spPr>
              <p:txBody>
                <a:bodyPr wrap="square" lIns="34289" tIns="34289" rIns="34289" bIns="34289" numCol="1" anchor="t">
                  <a:noAutofit/>
                </a:bodyPr>
                <a:lstStyle/>
                <a:p>
                  <a:pPr defTabSz="685800">
                    <a:defRPr sz="1200">
                      <a:latin typeface="Futura Next Book"/>
                      <a:ea typeface="Futura Next Book"/>
                      <a:cs typeface="Futura Next Book"/>
                      <a:sym typeface="Futura Next Book"/>
                    </a:defRPr>
                  </a:pPr>
                </a:p>
              </p:txBody>
            </p:sp>
            <p:sp>
              <p:nvSpPr>
                <p:cNvPr id="623" name="Freeform 29"/>
                <p:cNvSpPr/>
                <p:nvPr/>
              </p:nvSpPr>
              <p:spPr>
                <a:xfrm>
                  <a:off x="-1" y="-1"/>
                  <a:ext cx="501105" cy="107337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10190"/>
                      </a:lnTo>
                      <a:lnTo>
                        <a:pt x="21600" y="21600"/>
                      </a:lnTo>
                      <a:lnTo>
                        <a:pt x="0" y="11410"/>
                      </a:lnTo>
                      <a:lnTo>
                        <a:pt x="0" y="0"/>
                      </a:lnTo>
                      <a:close/>
                    </a:path>
                  </a:pathLst>
                </a:custGeom>
                <a:solidFill>
                  <a:srgbClr val="00B0F0"/>
                </a:solidFill>
                <a:ln w="12700" cap="flat">
                  <a:noFill/>
                  <a:miter lim="400000"/>
                </a:ln>
                <a:effectLst/>
              </p:spPr>
              <p:txBody>
                <a:bodyPr wrap="square" lIns="34289" tIns="34289" rIns="34289" bIns="34289" numCol="1" anchor="t">
                  <a:noAutofit/>
                </a:bodyPr>
                <a:lstStyle/>
                <a:p>
                  <a:pPr defTabSz="685800">
                    <a:defRPr sz="1200">
                      <a:latin typeface="Futura Next Book"/>
                      <a:ea typeface="Futura Next Book"/>
                      <a:cs typeface="Futura Next Book"/>
                      <a:sym typeface="Futura Next Book"/>
                    </a:defRPr>
                  </a:pPr>
                </a:p>
              </p:txBody>
            </p:sp>
          </p:grpSp>
        </p:grpSp>
        <p:grpSp>
          <p:nvGrpSpPr>
            <p:cNvPr id="632" name="Group 5"/>
            <p:cNvGrpSpPr/>
            <p:nvPr/>
          </p:nvGrpSpPr>
          <p:grpSpPr>
            <a:xfrm>
              <a:off x="564616" y="2222346"/>
              <a:ext cx="1276877" cy="1192472"/>
              <a:chOff x="0" y="0"/>
              <a:chExt cx="1276875" cy="1192471"/>
            </a:xfrm>
          </p:grpSpPr>
          <p:sp>
            <p:nvSpPr>
              <p:cNvPr id="626" name="Oval 27"/>
              <p:cNvSpPr/>
              <p:nvPr/>
            </p:nvSpPr>
            <p:spPr>
              <a:xfrm rot="2619062">
                <a:off x="-84781" y="825083"/>
                <a:ext cx="838927" cy="90334"/>
              </a:xfrm>
              <a:prstGeom prst="ellipse">
                <a:avLst/>
              </a:prstGeom>
              <a:gradFill flip="none" rotWithShape="1">
                <a:gsLst>
                  <a:gs pos="0">
                    <a:srgbClr val="474747">
                      <a:alpha val="40000"/>
                    </a:srgbClr>
                  </a:gs>
                  <a:gs pos="100000">
                    <a:srgbClr val="FFFFFF">
                      <a:alpha val="0"/>
                    </a:srgbClr>
                  </a:gs>
                </a:gsLst>
                <a:path path="circle">
                  <a:fillToRect l="37721" t="-19636" r="62278" b="119636"/>
                </a:path>
              </a:gradFill>
              <a:ln w="12700" cap="flat">
                <a:noFill/>
                <a:miter lim="400000"/>
              </a:ln>
              <a:effectLst/>
            </p:spPr>
            <p:txBody>
              <a:bodyPr wrap="square" lIns="34289" tIns="34289" rIns="34289" bIns="34289" numCol="1" anchor="ctr">
                <a:noAutofit/>
              </a:bodyPr>
              <a:lstStyle/>
              <a:p>
                <a:pPr algn="ctr" defTabSz="685800">
                  <a:defRPr sz="1200">
                    <a:solidFill>
                      <a:srgbClr val="FFFFFF"/>
                    </a:solidFill>
                    <a:latin typeface="Calibri"/>
                    <a:ea typeface="Calibri"/>
                    <a:cs typeface="Calibri"/>
                    <a:sym typeface="Calibri"/>
                  </a:defRPr>
                </a:pPr>
              </a:p>
            </p:txBody>
          </p:sp>
          <p:grpSp>
            <p:nvGrpSpPr>
              <p:cNvPr id="631" name="Group 28"/>
              <p:cNvGrpSpPr/>
              <p:nvPr/>
            </p:nvGrpSpPr>
            <p:grpSpPr>
              <a:xfrm>
                <a:off x="85696" y="0"/>
                <a:ext cx="1191180" cy="1186476"/>
                <a:chOff x="0" y="0"/>
                <a:chExt cx="1191179" cy="1186475"/>
              </a:xfrm>
            </p:grpSpPr>
            <p:sp>
              <p:nvSpPr>
                <p:cNvPr id="627" name="Rectangle 26"/>
                <p:cNvSpPr/>
                <p:nvPr/>
              </p:nvSpPr>
              <p:spPr>
                <a:xfrm>
                  <a:off x="553905" y="559740"/>
                  <a:ext cx="637275" cy="626735"/>
                </a:xfrm>
                <a:prstGeom prst="rect">
                  <a:avLst/>
                </a:prstGeom>
                <a:solidFill>
                  <a:schemeClr val="accent2">
                    <a:lumOff val="60400"/>
                  </a:schemeClr>
                </a:solidFill>
                <a:ln w="3175" cap="flat">
                  <a:solidFill>
                    <a:srgbClr val="6464FF"/>
                  </a:solidFill>
                  <a:prstDash val="solid"/>
                  <a:miter lim="800000"/>
                </a:ln>
                <a:effectLst/>
              </p:spPr>
              <p:txBody>
                <a:bodyPr wrap="square" lIns="34289" tIns="34289" rIns="34289" bIns="34289" numCol="1" anchor="t">
                  <a:noAutofit/>
                </a:bodyPr>
                <a:lstStyle/>
                <a:p>
                  <a:pPr defTabSz="685800">
                    <a:defRPr sz="1200">
                      <a:latin typeface="Futura Next Book"/>
                      <a:ea typeface="Futura Next Book"/>
                      <a:cs typeface="Futura Next Book"/>
                      <a:sym typeface="Futura Next Book"/>
                    </a:defRPr>
                  </a:pPr>
                </a:p>
              </p:txBody>
            </p:sp>
            <p:sp>
              <p:nvSpPr>
                <p:cNvPr id="628" name="Freeform 27"/>
                <p:cNvSpPr/>
                <p:nvPr/>
              </p:nvSpPr>
              <p:spPr>
                <a:xfrm>
                  <a:off x="-1" y="-1"/>
                  <a:ext cx="1191181" cy="55974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11556" y="0"/>
                      </a:lnTo>
                      <a:lnTo>
                        <a:pt x="21600" y="21600"/>
                      </a:lnTo>
                      <a:lnTo>
                        <a:pt x="10044" y="21600"/>
                      </a:lnTo>
                      <a:lnTo>
                        <a:pt x="0" y="0"/>
                      </a:lnTo>
                      <a:close/>
                    </a:path>
                  </a:pathLst>
                </a:custGeom>
                <a:solidFill>
                  <a:srgbClr val="DCB4FA"/>
                </a:solidFill>
                <a:ln w="12700" cap="flat">
                  <a:noFill/>
                  <a:miter lim="400000"/>
                </a:ln>
                <a:effectLst/>
              </p:spPr>
              <p:txBody>
                <a:bodyPr wrap="square" lIns="34289" tIns="34289" rIns="34289" bIns="34289" numCol="1" anchor="t">
                  <a:noAutofit/>
                </a:bodyPr>
                <a:lstStyle/>
                <a:p>
                  <a:pPr defTabSz="685800">
                    <a:defRPr sz="1200">
                      <a:latin typeface="Futura Next Book"/>
                      <a:ea typeface="Futura Next Book"/>
                      <a:cs typeface="Futura Next Book"/>
                      <a:sym typeface="Futura Next Book"/>
                    </a:defRPr>
                  </a:pPr>
                </a:p>
              </p:txBody>
            </p:sp>
            <p:sp>
              <p:nvSpPr>
                <p:cNvPr id="629" name="Rectangle 28"/>
                <p:cNvSpPr/>
                <p:nvPr/>
              </p:nvSpPr>
              <p:spPr>
                <a:xfrm>
                  <a:off x="619266" y="618695"/>
                  <a:ext cx="506553" cy="508825"/>
                </a:xfrm>
                <a:prstGeom prst="rect">
                  <a:avLst/>
                </a:prstGeom>
                <a:solidFill>
                  <a:srgbClr val="A6A6A6"/>
                </a:solidFill>
                <a:ln w="12700" cap="flat">
                  <a:noFill/>
                  <a:miter lim="400000"/>
                </a:ln>
                <a:effectLst/>
              </p:spPr>
              <p:txBody>
                <a:bodyPr wrap="square" lIns="34289" tIns="34289" rIns="34289" bIns="34289" numCol="1" anchor="t">
                  <a:noAutofit/>
                </a:bodyPr>
                <a:lstStyle/>
                <a:p>
                  <a:pPr defTabSz="685800">
                    <a:defRPr sz="1200">
                      <a:latin typeface="Futura Next Book"/>
                      <a:ea typeface="Futura Next Book"/>
                      <a:cs typeface="Futura Next Book"/>
                      <a:sym typeface="Futura Next Book"/>
                    </a:defRPr>
                  </a:pPr>
                </a:p>
              </p:txBody>
            </p:sp>
            <p:sp>
              <p:nvSpPr>
                <p:cNvPr id="630" name="Freeform 29"/>
                <p:cNvSpPr/>
                <p:nvPr/>
              </p:nvSpPr>
              <p:spPr>
                <a:xfrm>
                  <a:off x="-1" y="0"/>
                  <a:ext cx="553907" cy="118647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10190"/>
                      </a:lnTo>
                      <a:lnTo>
                        <a:pt x="21600" y="21600"/>
                      </a:lnTo>
                      <a:lnTo>
                        <a:pt x="0" y="11410"/>
                      </a:lnTo>
                      <a:lnTo>
                        <a:pt x="0" y="0"/>
                      </a:lnTo>
                      <a:close/>
                    </a:path>
                  </a:pathLst>
                </a:custGeom>
                <a:solidFill>
                  <a:srgbClr val="00B0F0"/>
                </a:solidFill>
                <a:ln w="12700" cap="flat">
                  <a:noFill/>
                  <a:miter lim="400000"/>
                </a:ln>
                <a:effectLst/>
              </p:spPr>
              <p:txBody>
                <a:bodyPr wrap="square" lIns="34289" tIns="34289" rIns="34289" bIns="34289" numCol="1" anchor="t">
                  <a:noAutofit/>
                </a:bodyPr>
                <a:lstStyle/>
                <a:p>
                  <a:pPr defTabSz="685800">
                    <a:defRPr sz="1200">
                      <a:latin typeface="Futura Next Book"/>
                      <a:ea typeface="Futura Next Book"/>
                      <a:cs typeface="Futura Next Book"/>
                      <a:sym typeface="Futura Next Book"/>
                    </a:defRPr>
                  </a:pPr>
                </a:p>
              </p:txBody>
            </p:sp>
          </p:grpSp>
        </p:grpSp>
        <p:grpSp>
          <p:nvGrpSpPr>
            <p:cNvPr id="639" name="Group 6"/>
            <p:cNvGrpSpPr/>
            <p:nvPr/>
          </p:nvGrpSpPr>
          <p:grpSpPr>
            <a:xfrm>
              <a:off x="1185569" y="1532228"/>
              <a:ext cx="1405275" cy="1312383"/>
              <a:chOff x="0" y="0"/>
              <a:chExt cx="1405274" cy="1312381"/>
            </a:xfrm>
          </p:grpSpPr>
          <p:sp>
            <p:nvSpPr>
              <p:cNvPr id="633" name="Oval 21"/>
              <p:cNvSpPr/>
              <p:nvPr/>
            </p:nvSpPr>
            <p:spPr>
              <a:xfrm rot="2619062">
                <a:off x="-93307" y="908052"/>
                <a:ext cx="923287" cy="99416"/>
              </a:xfrm>
              <a:prstGeom prst="ellipse">
                <a:avLst/>
              </a:prstGeom>
              <a:gradFill flip="none" rotWithShape="1">
                <a:gsLst>
                  <a:gs pos="0">
                    <a:srgbClr val="474747">
                      <a:alpha val="40000"/>
                    </a:srgbClr>
                  </a:gs>
                  <a:gs pos="100000">
                    <a:srgbClr val="FFFFFF">
                      <a:alpha val="0"/>
                    </a:srgbClr>
                  </a:gs>
                </a:gsLst>
                <a:path path="circle">
                  <a:fillToRect l="37721" t="-19636" r="62278" b="119636"/>
                </a:path>
              </a:gradFill>
              <a:ln w="12700" cap="flat">
                <a:noFill/>
                <a:miter lim="400000"/>
              </a:ln>
              <a:effectLst/>
            </p:spPr>
            <p:txBody>
              <a:bodyPr wrap="square" lIns="34289" tIns="34289" rIns="34289" bIns="34289" numCol="1" anchor="ctr">
                <a:noAutofit/>
              </a:bodyPr>
              <a:lstStyle/>
              <a:p>
                <a:pPr algn="ctr" defTabSz="685800">
                  <a:defRPr sz="1200">
                    <a:solidFill>
                      <a:srgbClr val="FFFFFF"/>
                    </a:solidFill>
                    <a:latin typeface="Calibri"/>
                    <a:ea typeface="Calibri"/>
                    <a:cs typeface="Calibri"/>
                    <a:sym typeface="Calibri"/>
                  </a:defRPr>
                </a:pPr>
              </a:p>
            </p:txBody>
          </p:sp>
          <p:grpSp>
            <p:nvGrpSpPr>
              <p:cNvPr id="638" name="Group 22"/>
              <p:cNvGrpSpPr/>
              <p:nvPr/>
            </p:nvGrpSpPr>
            <p:grpSpPr>
              <a:xfrm>
                <a:off x="94312" y="-1"/>
                <a:ext cx="1310963" cy="1305785"/>
                <a:chOff x="0" y="0"/>
                <a:chExt cx="1310961" cy="1305783"/>
              </a:xfrm>
            </p:grpSpPr>
            <p:sp>
              <p:nvSpPr>
                <p:cNvPr id="634" name="Rectangle 26"/>
                <p:cNvSpPr/>
                <p:nvPr/>
              </p:nvSpPr>
              <p:spPr>
                <a:xfrm>
                  <a:off x="609604" y="616026"/>
                  <a:ext cx="701357" cy="689758"/>
                </a:xfrm>
                <a:prstGeom prst="rect">
                  <a:avLst/>
                </a:prstGeom>
                <a:solidFill>
                  <a:srgbClr val="DCB4FA"/>
                </a:solidFill>
                <a:ln w="3175" cap="flat">
                  <a:solidFill>
                    <a:srgbClr val="6464FF"/>
                  </a:solidFill>
                  <a:prstDash val="solid"/>
                  <a:miter lim="800000"/>
                </a:ln>
                <a:effectLst/>
              </p:spPr>
              <p:txBody>
                <a:bodyPr wrap="square" lIns="34289" tIns="34289" rIns="34289" bIns="34289" numCol="1" anchor="t">
                  <a:noAutofit/>
                </a:bodyPr>
                <a:lstStyle/>
                <a:p>
                  <a:pPr defTabSz="685800">
                    <a:defRPr sz="1200">
                      <a:latin typeface="Futura Next Book"/>
                      <a:ea typeface="Futura Next Book"/>
                      <a:cs typeface="Futura Next Book"/>
                      <a:sym typeface="Futura Next Book"/>
                    </a:defRPr>
                  </a:pPr>
                </a:p>
              </p:txBody>
            </p:sp>
            <p:sp>
              <p:nvSpPr>
                <p:cNvPr id="635" name="Freeform 27"/>
                <p:cNvSpPr/>
                <p:nvPr/>
              </p:nvSpPr>
              <p:spPr>
                <a:xfrm>
                  <a:off x="-1" y="-1"/>
                  <a:ext cx="1310963" cy="61602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11556" y="0"/>
                      </a:lnTo>
                      <a:lnTo>
                        <a:pt x="21600" y="21600"/>
                      </a:lnTo>
                      <a:lnTo>
                        <a:pt x="10044" y="21600"/>
                      </a:lnTo>
                      <a:lnTo>
                        <a:pt x="0" y="0"/>
                      </a:lnTo>
                      <a:close/>
                    </a:path>
                  </a:pathLst>
                </a:custGeom>
                <a:solidFill>
                  <a:srgbClr val="DCB4FA"/>
                </a:solidFill>
                <a:ln w="12700" cap="flat">
                  <a:noFill/>
                  <a:miter lim="400000"/>
                </a:ln>
                <a:effectLst/>
              </p:spPr>
              <p:txBody>
                <a:bodyPr wrap="square" lIns="34289" tIns="34289" rIns="34289" bIns="34289" numCol="1" anchor="t">
                  <a:noAutofit/>
                </a:bodyPr>
                <a:lstStyle/>
                <a:p>
                  <a:pPr defTabSz="685800">
                    <a:defRPr sz="1200">
                      <a:latin typeface="Futura Next Book"/>
                      <a:ea typeface="Futura Next Book"/>
                      <a:cs typeface="Futura Next Book"/>
                      <a:sym typeface="Futura Next Book"/>
                    </a:defRPr>
                  </a:pPr>
                </a:p>
              </p:txBody>
            </p:sp>
            <p:sp>
              <p:nvSpPr>
                <p:cNvPr id="636" name="Rectangle 28"/>
                <p:cNvSpPr/>
                <p:nvPr/>
              </p:nvSpPr>
              <p:spPr>
                <a:xfrm>
                  <a:off x="681538" y="680909"/>
                  <a:ext cx="557490" cy="559991"/>
                </a:xfrm>
                <a:prstGeom prst="rect">
                  <a:avLst/>
                </a:prstGeom>
                <a:solidFill>
                  <a:srgbClr val="BFBFBF"/>
                </a:solidFill>
                <a:ln w="12700" cap="flat">
                  <a:noFill/>
                  <a:miter lim="400000"/>
                </a:ln>
                <a:effectLst/>
              </p:spPr>
              <p:txBody>
                <a:bodyPr wrap="square" lIns="34289" tIns="34289" rIns="34289" bIns="34289" numCol="1" anchor="t">
                  <a:noAutofit/>
                </a:bodyPr>
                <a:lstStyle/>
                <a:p>
                  <a:pPr defTabSz="685800">
                    <a:defRPr sz="1200">
                      <a:latin typeface="Futura Next Book"/>
                      <a:ea typeface="Futura Next Book"/>
                      <a:cs typeface="Futura Next Book"/>
                      <a:sym typeface="Futura Next Book"/>
                    </a:defRPr>
                  </a:pPr>
                </a:p>
              </p:txBody>
            </p:sp>
            <p:sp>
              <p:nvSpPr>
                <p:cNvPr id="637" name="Freeform 29"/>
                <p:cNvSpPr/>
                <p:nvPr/>
              </p:nvSpPr>
              <p:spPr>
                <a:xfrm>
                  <a:off x="0" y="0"/>
                  <a:ext cx="609605" cy="130578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10190"/>
                      </a:lnTo>
                      <a:lnTo>
                        <a:pt x="21600" y="21600"/>
                      </a:lnTo>
                      <a:lnTo>
                        <a:pt x="0" y="11410"/>
                      </a:lnTo>
                      <a:lnTo>
                        <a:pt x="0" y="0"/>
                      </a:lnTo>
                      <a:close/>
                    </a:path>
                  </a:pathLst>
                </a:custGeom>
                <a:solidFill>
                  <a:srgbClr val="00B0F0"/>
                </a:solidFill>
                <a:ln w="12700" cap="flat">
                  <a:noFill/>
                  <a:miter lim="400000"/>
                </a:ln>
                <a:effectLst/>
              </p:spPr>
              <p:txBody>
                <a:bodyPr wrap="square" lIns="34289" tIns="34289" rIns="34289" bIns="34289" numCol="1" anchor="t">
                  <a:noAutofit/>
                </a:bodyPr>
                <a:lstStyle/>
                <a:p>
                  <a:pPr defTabSz="685800">
                    <a:defRPr sz="1200">
                      <a:latin typeface="Futura Next Book"/>
                      <a:ea typeface="Futura Next Book"/>
                      <a:cs typeface="Futura Next Book"/>
                      <a:sym typeface="Futura Next Book"/>
                    </a:defRPr>
                  </a:pPr>
                </a:p>
              </p:txBody>
            </p:sp>
          </p:grpSp>
        </p:grpSp>
        <p:grpSp>
          <p:nvGrpSpPr>
            <p:cNvPr id="646" name="Group 7"/>
            <p:cNvGrpSpPr/>
            <p:nvPr/>
          </p:nvGrpSpPr>
          <p:grpSpPr>
            <a:xfrm>
              <a:off x="1878637" y="804419"/>
              <a:ext cx="1505406" cy="1405895"/>
              <a:chOff x="0" y="0"/>
              <a:chExt cx="1505404" cy="1405893"/>
            </a:xfrm>
          </p:grpSpPr>
          <p:sp>
            <p:nvSpPr>
              <p:cNvPr id="640" name="Oval 15"/>
              <p:cNvSpPr/>
              <p:nvPr/>
            </p:nvSpPr>
            <p:spPr>
              <a:xfrm rot="2619062">
                <a:off x="-99955" y="972753"/>
                <a:ext cx="989074" cy="106501"/>
              </a:xfrm>
              <a:prstGeom prst="ellipse">
                <a:avLst/>
              </a:prstGeom>
              <a:gradFill flip="none" rotWithShape="1">
                <a:gsLst>
                  <a:gs pos="0">
                    <a:srgbClr val="474747">
                      <a:alpha val="40000"/>
                    </a:srgbClr>
                  </a:gs>
                  <a:gs pos="100000">
                    <a:srgbClr val="FFFFFF">
                      <a:alpha val="0"/>
                    </a:srgbClr>
                  </a:gs>
                </a:gsLst>
                <a:path path="circle">
                  <a:fillToRect l="37721" t="-19636" r="62278" b="119636"/>
                </a:path>
              </a:gradFill>
              <a:ln w="12700" cap="flat">
                <a:noFill/>
                <a:miter lim="400000"/>
              </a:ln>
              <a:effectLst/>
            </p:spPr>
            <p:txBody>
              <a:bodyPr wrap="square" lIns="34289" tIns="34289" rIns="34289" bIns="34289" numCol="1" anchor="ctr">
                <a:noAutofit/>
              </a:bodyPr>
              <a:lstStyle/>
              <a:p>
                <a:pPr algn="ctr" defTabSz="685800">
                  <a:defRPr sz="1200">
                    <a:solidFill>
                      <a:srgbClr val="FFFFFF"/>
                    </a:solidFill>
                    <a:latin typeface="Calibri"/>
                    <a:ea typeface="Calibri"/>
                    <a:cs typeface="Calibri"/>
                    <a:sym typeface="Calibri"/>
                  </a:defRPr>
                </a:pPr>
              </a:p>
            </p:txBody>
          </p:sp>
          <p:grpSp>
            <p:nvGrpSpPr>
              <p:cNvPr id="645" name="Group 16"/>
              <p:cNvGrpSpPr/>
              <p:nvPr/>
            </p:nvGrpSpPr>
            <p:grpSpPr>
              <a:xfrm>
                <a:off x="101033" y="-1"/>
                <a:ext cx="1404372" cy="1398827"/>
                <a:chOff x="0" y="0"/>
                <a:chExt cx="1404371" cy="1398825"/>
              </a:xfrm>
            </p:grpSpPr>
            <p:sp>
              <p:nvSpPr>
                <p:cNvPr id="641" name="Rectangle 26"/>
                <p:cNvSpPr/>
                <p:nvPr/>
              </p:nvSpPr>
              <p:spPr>
                <a:xfrm>
                  <a:off x="653040" y="659919"/>
                  <a:ext cx="751331" cy="738906"/>
                </a:xfrm>
                <a:prstGeom prst="rect">
                  <a:avLst/>
                </a:prstGeom>
                <a:solidFill>
                  <a:srgbClr val="DCB4FA"/>
                </a:solidFill>
                <a:ln w="3175" cap="flat">
                  <a:solidFill>
                    <a:srgbClr val="0070C0"/>
                  </a:solidFill>
                  <a:prstDash val="solid"/>
                  <a:miter lim="800000"/>
                </a:ln>
                <a:effectLst/>
              </p:spPr>
              <p:txBody>
                <a:bodyPr wrap="square" lIns="34289" tIns="34289" rIns="34289" bIns="34289" numCol="1" anchor="t">
                  <a:noAutofit/>
                </a:bodyPr>
                <a:lstStyle/>
                <a:p>
                  <a:pPr defTabSz="685800">
                    <a:defRPr sz="1200">
                      <a:latin typeface="Futura Next Book"/>
                      <a:ea typeface="Futura Next Book"/>
                      <a:cs typeface="Futura Next Book"/>
                      <a:sym typeface="Futura Next Book"/>
                    </a:defRPr>
                  </a:pPr>
                </a:p>
              </p:txBody>
            </p:sp>
            <p:sp>
              <p:nvSpPr>
                <p:cNvPr id="642" name="Freeform 27"/>
                <p:cNvSpPr/>
                <p:nvPr/>
              </p:nvSpPr>
              <p:spPr>
                <a:xfrm>
                  <a:off x="0" y="-1"/>
                  <a:ext cx="1404372" cy="65992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11556" y="0"/>
                      </a:lnTo>
                      <a:lnTo>
                        <a:pt x="21600" y="21600"/>
                      </a:lnTo>
                      <a:lnTo>
                        <a:pt x="10044" y="21600"/>
                      </a:lnTo>
                      <a:lnTo>
                        <a:pt x="0" y="0"/>
                      </a:lnTo>
                      <a:close/>
                    </a:path>
                  </a:pathLst>
                </a:custGeom>
                <a:solidFill>
                  <a:srgbClr val="DCB4FA"/>
                </a:solidFill>
                <a:ln w="12700" cap="flat">
                  <a:noFill/>
                  <a:miter lim="400000"/>
                </a:ln>
                <a:effectLst/>
              </p:spPr>
              <p:txBody>
                <a:bodyPr wrap="square" lIns="34289" tIns="34289" rIns="34289" bIns="34289" numCol="1" anchor="t">
                  <a:noAutofit/>
                </a:bodyPr>
                <a:lstStyle/>
                <a:p>
                  <a:pPr defTabSz="685800">
                    <a:defRPr sz="1200">
                      <a:latin typeface="Futura Next Book"/>
                      <a:ea typeface="Futura Next Book"/>
                      <a:cs typeface="Futura Next Book"/>
                      <a:sym typeface="Futura Next Book"/>
                    </a:defRPr>
                  </a:pPr>
                </a:p>
              </p:txBody>
            </p:sp>
            <p:sp>
              <p:nvSpPr>
                <p:cNvPr id="643" name="Rectangle 28"/>
                <p:cNvSpPr/>
                <p:nvPr/>
              </p:nvSpPr>
              <p:spPr>
                <a:xfrm>
                  <a:off x="730100" y="729426"/>
                  <a:ext cx="597212" cy="599893"/>
                </a:xfrm>
                <a:prstGeom prst="rect">
                  <a:avLst/>
                </a:prstGeom>
                <a:solidFill>
                  <a:srgbClr val="D9D9D9"/>
                </a:solidFill>
                <a:ln w="12700" cap="flat">
                  <a:noFill/>
                  <a:miter lim="400000"/>
                </a:ln>
                <a:effectLst/>
              </p:spPr>
              <p:txBody>
                <a:bodyPr wrap="square" lIns="34289" tIns="34289" rIns="34289" bIns="34289" numCol="1" anchor="t">
                  <a:noAutofit/>
                </a:bodyPr>
                <a:lstStyle/>
                <a:p>
                  <a:pPr defTabSz="685800">
                    <a:defRPr sz="1200">
                      <a:latin typeface="Futura Next Book"/>
                      <a:ea typeface="Futura Next Book"/>
                      <a:cs typeface="Futura Next Book"/>
                      <a:sym typeface="Futura Next Book"/>
                    </a:defRPr>
                  </a:pPr>
                </a:p>
              </p:txBody>
            </p:sp>
            <p:sp>
              <p:nvSpPr>
                <p:cNvPr id="644" name="Freeform 29"/>
                <p:cNvSpPr/>
                <p:nvPr/>
              </p:nvSpPr>
              <p:spPr>
                <a:xfrm>
                  <a:off x="0" y="-1"/>
                  <a:ext cx="653041" cy="139882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10190"/>
                      </a:lnTo>
                      <a:lnTo>
                        <a:pt x="21600" y="21600"/>
                      </a:lnTo>
                      <a:lnTo>
                        <a:pt x="0" y="11410"/>
                      </a:lnTo>
                      <a:lnTo>
                        <a:pt x="0" y="0"/>
                      </a:lnTo>
                      <a:close/>
                    </a:path>
                  </a:pathLst>
                </a:custGeom>
                <a:solidFill>
                  <a:srgbClr val="00B0F0"/>
                </a:solidFill>
                <a:ln w="12700" cap="flat">
                  <a:noFill/>
                  <a:miter lim="400000"/>
                </a:ln>
                <a:effectLst/>
              </p:spPr>
              <p:txBody>
                <a:bodyPr wrap="square" lIns="34289" tIns="34289" rIns="34289" bIns="34289" numCol="1" anchor="t">
                  <a:noAutofit/>
                </a:bodyPr>
                <a:lstStyle/>
                <a:p>
                  <a:pPr defTabSz="685800">
                    <a:defRPr sz="1200">
                      <a:latin typeface="Futura Next Book"/>
                      <a:ea typeface="Futura Next Book"/>
                      <a:cs typeface="Futura Next Book"/>
                      <a:sym typeface="Futura Next Book"/>
                    </a:defRPr>
                  </a:pPr>
                </a:p>
              </p:txBody>
            </p:sp>
          </p:grpSp>
        </p:grpSp>
        <p:grpSp>
          <p:nvGrpSpPr>
            <p:cNvPr id="653" name="Group 8"/>
            <p:cNvGrpSpPr/>
            <p:nvPr/>
          </p:nvGrpSpPr>
          <p:grpSpPr>
            <a:xfrm>
              <a:off x="2612122" y="-1"/>
              <a:ext cx="1639889" cy="1531488"/>
              <a:chOff x="0" y="0"/>
              <a:chExt cx="1639887" cy="1531486"/>
            </a:xfrm>
          </p:grpSpPr>
          <p:sp>
            <p:nvSpPr>
              <p:cNvPr id="647" name="Oval 9"/>
              <p:cNvSpPr/>
              <p:nvPr/>
            </p:nvSpPr>
            <p:spPr>
              <a:xfrm rot="2619062">
                <a:off x="-108885" y="1059653"/>
                <a:ext cx="1077432" cy="116014"/>
              </a:xfrm>
              <a:prstGeom prst="ellipse">
                <a:avLst/>
              </a:prstGeom>
              <a:gradFill flip="none" rotWithShape="1">
                <a:gsLst>
                  <a:gs pos="0">
                    <a:srgbClr val="474747">
                      <a:alpha val="40000"/>
                    </a:srgbClr>
                  </a:gs>
                  <a:gs pos="100000">
                    <a:srgbClr val="FFFFFF">
                      <a:alpha val="0"/>
                    </a:srgbClr>
                  </a:gs>
                </a:gsLst>
                <a:path path="circle">
                  <a:fillToRect l="37721" t="-19636" r="62278" b="119636"/>
                </a:path>
              </a:gradFill>
              <a:ln w="12700" cap="flat">
                <a:noFill/>
                <a:miter lim="400000"/>
              </a:ln>
              <a:effectLst/>
            </p:spPr>
            <p:txBody>
              <a:bodyPr wrap="square" lIns="34289" tIns="34289" rIns="34289" bIns="34289" numCol="1" anchor="ctr">
                <a:noAutofit/>
              </a:bodyPr>
              <a:lstStyle/>
              <a:p>
                <a:pPr algn="ctr" defTabSz="685800">
                  <a:defRPr sz="1200">
                    <a:solidFill>
                      <a:srgbClr val="FFFFFF"/>
                    </a:solidFill>
                    <a:latin typeface="Calibri"/>
                    <a:ea typeface="Calibri"/>
                    <a:cs typeface="Calibri"/>
                    <a:sym typeface="Calibri"/>
                  </a:defRPr>
                </a:pPr>
              </a:p>
            </p:txBody>
          </p:sp>
          <p:grpSp>
            <p:nvGrpSpPr>
              <p:cNvPr id="652" name="Group 10"/>
              <p:cNvGrpSpPr/>
              <p:nvPr/>
            </p:nvGrpSpPr>
            <p:grpSpPr>
              <a:xfrm>
                <a:off x="110058" y="-1"/>
                <a:ext cx="1529830" cy="1523789"/>
                <a:chOff x="0" y="0"/>
                <a:chExt cx="1529829" cy="1523787"/>
              </a:xfrm>
            </p:grpSpPr>
            <p:sp>
              <p:nvSpPr>
                <p:cNvPr id="648" name="Rectangle 26"/>
                <p:cNvSpPr/>
                <p:nvPr/>
              </p:nvSpPr>
              <p:spPr>
                <a:xfrm>
                  <a:off x="711378" y="718873"/>
                  <a:ext cx="818452" cy="804915"/>
                </a:xfrm>
                <a:prstGeom prst="rect">
                  <a:avLst/>
                </a:prstGeom>
                <a:solidFill>
                  <a:srgbClr val="DCB6FC"/>
                </a:solidFill>
                <a:ln w="3175" cap="flat">
                  <a:solidFill>
                    <a:srgbClr val="6464FF"/>
                  </a:solidFill>
                  <a:prstDash val="solid"/>
                  <a:miter lim="800000"/>
                </a:ln>
                <a:effectLst/>
              </p:spPr>
              <p:txBody>
                <a:bodyPr wrap="square" lIns="34289" tIns="34289" rIns="34289" bIns="34289" numCol="1" anchor="t">
                  <a:noAutofit/>
                </a:bodyPr>
                <a:lstStyle/>
                <a:p>
                  <a:pPr defTabSz="685800">
                    <a:defRPr sz="1200">
                      <a:latin typeface="Futura Next Book"/>
                      <a:ea typeface="Futura Next Book"/>
                      <a:cs typeface="Futura Next Book"/>
                      <a:sym typeface="Futura Next Book"/>
                    </a:defRPr>
                  </a:pPr>
                </a:p>
              </p:txBody>
            </p:sp>
            <p:sp>
              <p:nvSpPr>
                <p:cNvPr id="649" name="Freeform 27"/>
                <p:cNvSpPr/>
                <p:nvPr/>
              </p:nvSpPr>
              <p:spPr>
                <a:xfrm>
                  <a:off x="-1" y="-1"/>
                  <a:ext cx="1529831" cy="71887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11556" y="0"/>
                      </a:lnTo>
                      <a:lnTo>
                        <a:pt x="21600" y="21600"/>
                      </a:lnTo>
                      <a:lnTo>
                        <a:pt x="10044" y="21600"/>
                      </a:lnTo>
                      <a:lnTo>
                        <a:pt x="0" y="0"/>
                      </a:lnTo>
                      <a:close/>
                    </a:path>
                  </a:pathLst>
                </a:custGeom>
                <a:solidFill>
                  <a:srgbClr val="DCB4FA"/>
                </a:solidFill>
                <a:ln w="12700" cap="flat">
                  <a:noFill/>
                  <a:miter lim="400000"/>
                </a:ln>
                <a:effectLst/>
              </p:spPr>
              <p:txBody>
                <a:bodyPr wrap="square" lIns="34289" tIns="34289" rIns="34289" bIns="34289" numCol="1" anchor="t">
                  <a:noAutofit/>
                </a:bodyPr>
                <a:lstStyle/>
                <a:p>
                  <a:pPr defTabSz="685800">
                    <a:defRPr sz="1200">
                      <a:latin typeface="Futura Next Book"/>
                      <a:ea typeface="Futura Next Book"/>
                      <a:cs typeface="Futura Next Book"/>
                      <a:sym typeface="Futura Next Book"/>
                    </a:defRPr>
                  </a:pPr>
                </a:p>
              </p:txBody>
            </p:sp>
            <p:sp>
              <p:nvSpPr>
                <p:cNvPr id="650" name="Rectangle 28"/>
                <p:cNvSpPr/>
                <p:nvPr/>
              </p:nvSpPr>
              <p:spPr>
                <a:xfrm>
                  <a:off x="795322" y="794589"/>
                  <a:ext cx="650564" cy="653483"/>
                </a:xfrm>
                <a:prstGeom prst="rect">
                  <a:avLst/>
                </a:prstGeom>
                <a:solidFill>
                  <a:srgbClr val="F2F2F2"/>
                </a:solidFill>
                <a:ln w="12700" cap="flat">
                  <a:noFill/>
                  <a:miter lim="400000"/>
                </a:ln>
                <a:effectLst/>
              </p:spPr>
              <p:txBody>
                <a:bodyPr wrap="square" lIns="34289" tIns="34289" rIns="34289" bIns="34289" numCol="1" anchor="t">
                  <a:noAutofit/>
                </a:bodyPr>
                <a:lstStyle/>
                <a:p>
                  <a:pPr defTabSz="685800">
                    <a:defRPr sz="1200">
                      <a:solidFill>
                        <a:srgbClr val="808080"/>
                      </a:solidFill>
                      <a:latin typeface="Futura Next Book"/>
                      <a:ea typeface="Futura Next Book"/>
                      <a:cs typeface="Futura Next Book"/>
                      <a:sym typeface="Futura Next Book"/>
                    </a:defRPr>
                  </a:pPr>
                </a:p>
              </p:txBody>
            </p:sp>
            <p:sp>
              <p:nvSpPr>
                <p:cNvPr id="651" name="Freeform 29"/>
                <p:cNvSpPr/>
                <p:nvPr/>
              </p:nvSpPr>
              <p:spPr>
                <a:xfrm>
                  <a:off x="-1" y="-1"/>
                  <a:ext cx="711380" cy="152378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10190"/>
                      </a:lnTo>
                      <a:lnTo>
                        <a:pt x="21600" y="21600"/>
                      </a:lnTo>
                      <a:lnTo>
                        <a:pt x="0" y="11410"/>
                      </a:lnTo>
                      <a:lnTo>
                        <a:pt x="0" y="0"/>
                      </a:lnTo>
                      <a:close/>
                    </a:path>
                  </a:pathLst>
                </a:custGeom>
                <a:solidFill>
                  <a:srgbClr val="00B0F0"/>
                </a:solidFill>
                <a:ln w="12700" cap="flat">
                  <a:noFill/>
                  <a:miter lim="400000"/>
                </a:ln>
                <a:effectLst/>
              </p:spPr>
              <p:txBody>
                <a:bodyPr wrap="square" lIns="34289" tIns="34289" rIns="34289" bIns="34289" numCol="1" anchor="t">
                  <a:noAutofit/>
                </a:bodyPr>
                <a:lstStyle/>
                <a:p>
                  <a:pPr defTabSz="685800">
                    <a:defRPr sz="1200">
                      <a:latin typeface="Futura Next Book"/>
                      <a:ea typeface="Futura Next Book"/>
                      <a:cs typeface="Futura Next Book"/>
                      <a:sym typeface="Futura Next Book"/>
                    </a:defRPr>
                  </a:pPr>
                </a:p>
              </p:txBody>
            </p:sp>
          </p:grpSp>
        </p:grpSp>
      </p:grpSp>
      <p:sp>
        <p:nvSpPr>
          <p:cNvPr id="655" name="Freeform 39"/>
          <p:cNvSpPr/>
          <p:nvPr/>
        </p:nvSpPr>
        <p:spPr>
          <a:xfrm>
            <a:off x="5584929" y="3159703"/>
            <a:ext cx="262594" cy="24327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6875" y="0"/>
                </a:moveTo>
                <a:lnTo>
                  <a:pt x="21600" y="12512"/>
                </a:lnTo>
                <a:lnTo>
                  <a:pt x="16323" y="11015"/>
                </a:lnTo>
                <a:lnTo>
                  <a:pt x="16280" y="11095"/>
                </a:lnTo>
                <a:lnTo>
                  <a:pt x="16200" y="11439"/>
                </a:lnTo>
                <a:lnTo>
                  <a:pt x="16004" y="11996"/>
                </a:lnTo>
                <a:lnTo>
                  <a:pt x="15764" y="12684"/>
                </a:lnTo>
                <a:lnTo>
                  <a:pt x="15408" y="13499"/>
                </a:lnTo>
                <a:lnTo>
                  <a:pt x="14930" y="14440"/>
                </a:lnTo>
                <a:lnTo>
                  <a:pt x="14377" y="15466"/>
                </a:lnTo>
                <a:lnTo>
                  <a:pt x="13660" y="16500"/>
                </a:lnTo>
                <a:lnTo>
                  <a:pt x="12825" y="17613"/>
                </a:lnTo>
                <a:lnTo>
                  <a:pt x="11837" y="18686"/>
                </a:lnTo>
                <a:lnTo>
                  <a:pt x="11236" y="19242"/>
                </a:lnTo>
                <a:lnTo>
                  <a:pt x="10604" y="19759"/>
                </a:lnTo>
                <a:lnTo>
                  <a:pt x="9929" y="20229"/>
                </a:lnTo>
                <a:lnTo>
                  <a:pt x="9211" y="20653"/>
                </a:lnTo>
                <a:lnTo>
                  <a:pt x="8462" y="20997"/>
                </a:lnTo>
                <a:lnTo>
                  <a:pt x="7707" y="21295"/>
                </a:lnTo>
                <a:lnTo>
                  <a:pt x="6953" y="21514"/>
                </a:lnTo>
                <a:lnTo>
                  <a:pt x="6198" y="21600"/>
                </a:lnTo>
                <a:lnTo>
                  <a:pt x="5443" y="21600"/>
                </a:lnTo>
                <a:lnTo>
                  <a:pt x="4725" y="21468"/>
                </a:lnTo>
                <a:lnTo>
                  <a:pt x="4013" y="21256"/>
                </a:lnTo>
                <a:lnTo>
                  <a:pt x="3338" y="20911"/>
                </a:lnTo>
                <a:lnTo>
                  <a:pt x="2700" y="20401"/>
                </a:lnTo>
                <a:lnTo>
                  <a:pt x="2105" y="19759"/>
                </a:lnTo>
                <a:lnTo>
                  <a:pt x="1553" y="18944"/>
                </a:lnTo>
                <a:lnTo>
                  <a:pt x="1074" y="17997"/>
                </a:lnTo>
                <a:lnTo>
                  <a:pt x="675" y="16844"/>
                </a:lnTo>
                <a:lnTo>
                  <a:pt x="356" y="15513"/>
                </a:lnTo>
                <a:lnTo>
                  <a:pt x="123" y="14009"/>
                </a:lnTo>
                <a:lnTo>
                  <a:pt x="0" y="12300"/>
                </a:lnTo>
                <a:lnTo>
                  <a:pt x="43" y="12340"/>
                </a:lnTo>
                <a:lnTo>
                  <a:pt x="123" y="12552"/>
                </a:lnTo>
                <a:lnTo>
                  <a:pt x="282" y="12810"/>
                </a:lnTo>
                <a:lnTo>
                  <a:pt x="515" y="13201"/>
                </a:lnTo>
                <a:lnTo>
                  <a:pt x="798" y="13585"/>
                </a:lnTo>
                <a:lnTo>
                  <a:pt x="1111" y="14056"/>
                </a:lnTo>
                <a:lnTo>
                  <a:pt x="1510" y="14526"/>
                </a:lnTo>
                <a:lnTo>
                  <a:pt x="1908" y="14956"/>
                </a:lnTo>
                <a:lnTo>
                  <a:pt x="2381" y="15387"/>
                </a:lnTo>
                <a:lnTo>
                  <a:pt x="2903" y="15771"/>
                </a:lnTo>
                <a:lnTo>
                  <a:pt x="3455" y="16116"/>
                </a:lnTo>
                <a:lnTo>
                  <a:pt x="4050" y="16328"/>
                </a:lnTo>
                <a:lnTo>
                  <a:pt x="4645" y="16453"/>
                </a:lnTo>
                <a:lnTo>
                  <a:pt x="5320" y="16453"/>
                </a:lnTo>
                <a:lnTo>
                  <a:pt x="5995" y="16328"/>
                </a:lnTo>
                <a:lnTo>
                  <a:pt x="6670" y="15983"/>
                </a:lnTo>
                <a:lnTo>
                  <a:pt x="7388" y="15466"/>
                </a:lnTo>
                <a:lnTo>
                  <a:pt x="8143" y="14784"/>
                </a:lnTo>
                <a:lnTo>
                  <a:pt x="8898" y="13797"/>
                </a:lnTo>
                <a:lnTo>
                  <a:pt x="9652" y="12638"/>
                </a:lnTo>
                <a:lnTo>
                  <a:pt x="10407" y="11141"/>
                </a:lnTo>
                <a:lnTo>
                  <a:pt x="11162" y="9386"/>
                </a:lnTo>
                <a:lnTo>
                  <a:pt x="6394" y="7968"/>
                </a:lnTo>
                <a:lnTo>
                  <a:pt x="16875" y="0"/>
                </a:lnTo>
                <a:close/>
              </a:path>
            </a:pathLst>
          </a:custGeom>
          <a:solidFill>
            <a:srgbClr val="BFBFBF"/>
          </a:solidFill>
          <a:ln w="12700">
            <a:miter lim="400000"/>
          </a:ln>
        </p:spPr>
        <p:txBody>
          <a:bodyPr lIns="34289" tIns="34289" rIns="34289" bIns="34289"/>
          <a:lstStyle/>
          <a:p>
            <a:pPr defTabSz="685800">
              <a:defRPr sz="1200">
                <a:latin typeface="Futura Next Book"/>
                <a:ea typeface="Futura Next Book"/>
                <a:cs typeface="Futura Next Book"/>
                <a:sym typeface="Futura Next Book"/>
              </a:defRPr>
            </a:pPr>
          </a:p>
        </p:txBody>
      </p:sp>
      <p:sp>
        <p:nvSpPr>
          <p:cNvPr id="656" name="Freeform 40"/>
          <p:cNvSpPr/>
          <p:nvPr/>
        </p:nvSpPr>
        <p:spPr>
          <a:xfrm>
            <a:off x="4958917" y="3741851"/>
            <a:ext cx="262594" cy="24327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6875" y="0"/>
                </a:moveTo>
                <a:lnTo>
                  <a:pt x="21600" y="12512"/>
                </a:lnTo>
                <a:lnTo>
                  <a:pt x="16323" y="11015"/>
                </a:lnTo>
                <a:lnTo>
                  <a:pt x="16280" y="11095"/>
                </a:lnTo>
                <a:lnTo>
                  <a:pt x="16200" y="11439"/>
                </a:lnTo>
                <a:lnTo>
                  <a:pt x="16004" y="11996"/>
                </a:lnTo>
                <a:lnTo>
                  <a:pt x="15764" y="12684"/>
                </a:lnTo>
                <a:lnTo>
                  <a:pt x="15408" y="13499"/>
                </a:lnTo>
                <a:lnTo>
                  <a:pt x="14930" y="14440"/>
                </a:lnTo>
                <a:lnTo>
                  <a:pt x="14377" y="15466"/>
                </a:lnTo>
                <a:lnTo>
                  <a:pt x="13660" y="16500"/>
                </a:lnTo>
                <a:lnTo>
                  <a:pt x="12825" y="17613"/>
                </a:lnTo>
                <a:lnTo>
                  <a:pt x="11837" y="18686"/>
                </a:lnTo>
                <a:lnTo>
                  <a:pt x="11236" y="19242"/>
                </a:lnTo>
                <a:lnTo>
                  <a:pt x="10604" y="19759"/>
                </a:lnTo>
                <a:lnTo>
                  <a:pt x="9929" y="20229"/>
                </a:lnTo>
                <a:lnTo>
                  <a:pt x="9211" y="20653"/>
                </a:lnTo>
                <a:lnTo>
                  <a:pt x="8462" y="20997"/>
                </a:lnTo>
                <a:lnTo>
                  <a:pt x="7707" y="21295"/>
                </a:lnTo>
                <a:lnTo>
                  <a:pt x="6953" y="21514"/>
                </a:lnTo>
                <a:lnTo>
                  <a:pt x="6198" y="21600"/>
                </a:lnTo>
                <a:lnTo>
                  <a:pt x="5443" y="21600"/>
                </a:lnTo>
                <a:lnTo>
                  <a:pt x="4725" y="21468"/>
                </a:lnTo>
                <a:lnTo>
                  <a:pt x="4013" y="21256"/>
                </a:lnTo>
                <a:lnTo>
                  <a:pt x="3338" y="20911"/>
                </a:lnTo>
                <a:lnTo>
                  <a:pt x="2700" y="20401"/>
                </a:lnTo>
                <a:lnTo>
                  <a:pt x="2105" y="19759"/>
                </a:lnTo>
                <a:lnTo>
                  <a:pt x="1553" y="18944"/>
                </a:lnTo>
                <a:lnTo>
                  <a:pt x="1074" y="17997"/>
                </a:lnTo>
                <a:lnTo>
                  <a:pt x="675" y="16844"/>
                </a:lnTo>
                <a:lnTo>
                  <a:pt x="356" y="15513"/>
                </a:lnTo>
                <a:lnTo>
                  <a:pt x="123" y="14009"/>
                </a:lnTo>
                <a:lnTo>
                  <a:pt x="0" y="12300"/>
                </a:lnTo>
                <a:lnTo>
                  <a:pt x="43" y="12340"/>
                </a:lnTo>
                <a:lnTo>
                  <a:pt x="123" y="12552"/>
                </a:lnTo>
                <a:lnTo>
                  <a:pt x="282" y="12810"/>
                </a:lnTo>
                <a:lnTo>
                  <a:pt x="515" y="13201"/>
                </a:lnTo>
                <a:lnTo>
                  <a:pt x="798" y="13585"/>
                </a:lnTo>
                <a:lnTo>
                  <a:pt x="1111" y="14056"/>
                </a:lnTo>
                <a:lnTo>
                  <a:pt x="1510" y="14526"/>
                </a:lnTo>
                <a:lnTo>
                  <a:pt x="1908" y="14956"/>
                </a:lnTo>
                <a:lnTo>
                  <a:pt x="2381" y="15387"/>
                </a:lnTo>
                <a:lnTo>
                  <a:pt x="2903" y="15771"/>
                </a:lnTo>
                <a:lnTo>
                  <a:pt x="3455" y="16116"/>
                </a:lnTo>
                <a:lnTo>
                  <a:pt x="4050" y="16328"/>
                </a:lnTo>
                <a:lnTo>
                  <a:pt x="4645" y="16453"/>
                </a:lnTo>
                <a:lnTo>
                  <a:pt x="5320" y="16453"/>
                </a:lnTo>
                <a:lnTo>
                  <a:pt x="5995" y="16328"/>
                </a:lnTo>
                <a:lnTo>
                  <a:pt x="6670" y="15983"/>
                </a:lnTo>
                <a:lnTo>
                  <a:pt x="7388" y="15466"/>
                </a:lnTo>
                <a:lnTo>
                  <a:pt x="8143" y="14784"/>
                </a:lnTo>
                <a:lnTo>
                  <a:pt x="8898" y="13797"/>
                </a:lnTo>
                <a:lnTo>
                  <a:pt x="9652" y="12638"/>
                </a:lnTo>
                <a:lnTo>
                  <a:pt x="10407" y="11141"/>
                </a:lnTo>
                <a:lnTo>
                  <a:pt x="11162" y="9386"/>
                </a:lnTo>
                <a:lnTo>
                  <a:pt x="6394" y="7968"/>
                </a:lnTo>
                <a:lnTo>
                  <a:pt x="16875" y="0"/>
                </a:lnTo>
                <a:close/>
              </a:path>
            </a:pathLst>
          </a:custGeom>
          <a:solidFill>
            <a:srgbClr val="A6A6A6"/>
          </a:solidFill>
          <a:ln w="12700">
            <a:miter lim="400000"/>
          </a:ln>
        </p:spPr>
        <p:txBody>
          <a:bodyPr lIns="34289" tIns="34289" rIns="34289" bIns="34289"/>
          <a:lstStyle/>
          <a:p>
            <a:pPr defTabSz="685800">
              <a:defRPr sz="1200">
                <a:latin typeface="Futura Next Book"/>
                <a:ea typeface="Futura Next Book"/>
                <a:cs typeface="Futura Next Book"/>
                <a:sym typeface="Futura Next Book"/>
              </a:defRPr>
            </a:pPr>
          </a:p>
        </p:txBody>
      </p:sp>
      <p:sp>
        <p:nvSpPr>
          <p:cNvPr id="657" name="Freeform 41"/>
          <p:cNvSpPr/>
          <p:nvPr/>
        </p:nvSpPr>
        <p:spPr>
          <a:xfrm>
            <a:off x="4478197" y="4230655"/>
            <a:ext cx="262594" cy="24327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6875" y="0"/>
                </a:moveTo>
                <a:lnTo>
                  <a:pt x="21600" y="12512"/>
                </a:lnTo>
                <a:lnTo>
                  <a:pt x="16323" y="11015"/>
                </a:lnTo>
                <a:lnTo>
                  <a:pt x="16280" y="11095"/>
                </a:lnTo>
                <a:lnTo>
                  <a:pt x="16200" y="11439"/>
                </a:lnTo>
                <a:lnTo>
                  <a:pt x="16004" y="11996"/>
                </a:lnTo>
                <a:lnTo>
                  <a:pt x="15764" y="12684"/>
                </a:lnTo>
                <a:lnTo>
                  <a:pt x="15408" y="13499"/>
                </a:lnTo>
                <a:lnTo>
                  <a:pt x="14930" y="14440"/>
                </a:lnTo>
                <a:lnTo>
                  <a:pt x="14377" y="15466"/>
                </a:lnTo>
                <a:lnTo>
                  <a:pt x="13660" y="16500"/>
                </a:lnTo>
                <a:lnTo>
                  <a:pt x="12825" y="17613"/>
                </a:lnTo>
                <a:lnTo>
                  <a:pt x="11837" y="18686"/>
                </a:lnTo>
                <a:lnTo>
                  <a:pt x="11236" y="19242"/>
                </a:lnTo>
                <a:lnTo>
                  <a:pt x="10604" y="19759"/>
                </a:lnTo>
                <a:lnTo>
                  <a:pt x="9929" y="20229"/>
                </a:lnTo>
                <a:lnTo>
                  <a:pt x="9211" y="20653"/>
                </a:lnTo>
                <a:lnTo>
                  <a:pt x="8462" y="20997"/>
                </a:lnTo>
                <a:lnTo>
                  <a:pt x="7707" y="21295"/>
                </a:lnTo>
                <a:lnTo>
                  <a:pt x="6953" y="21514"/>
                </a:lnTo>
                <a:lnTo>
                  <a:pt x="6198" y="21600"/>
                </a:lnTo>
                <a:lnTo>
                  <a:pt x="5443" y="21600"/>
                </a:lnTo>
                <a:lnTo>
                  <a:pt x="4725" y="21468"/>
                </a:lnTo>
                <a:lnTo>
                  <a:pt x="4013" y="21256"/>
                </a:lnTo>
                <a:lnTo>
                  <a:pt x="3338" y="20911"/>
                </a:lnTo>
                <a:lnTo>
                  <a:pt x="2700" y="20401"/>
                </a:lnTo>
                <a:lnTo>
                  <a:pt x="2105" y="19759"/>
                </a:lnTo>
                <a:lnTo>
                  <a:pt x="1553" y="18944"/>
                </a:lnTo>
                <a:lnTo>
                  <a:pt x="1074" y="17997"/>
                </a:lnTo>
                <a:lnTo>
                  <a:pt x="675" y="16844"/>
                </a:lnTo>
                <a:lnTo>
                  <a:pt x="356" y="15513"/>
                </a:lnTo>
                <a:lnTo>
                  <a:pt x="123" y="14009"/>
                </a:lnTo>
                <a:lnTo>
                  <a:pt x="0" y="12300"/>
                </a:lnTo>
                <a:lnTo>
                  <a:pt x="43" y="12340"/>
                </a:lnTo>
                <a:lnTo>
                  <a:pt x="123" y="12552"/>
                </a:lnTo>
                <a:lnTo>
                  <a:pt x="282" y="12810"/>
                </a:lnTo>
                <a:lnTo>
                  <a:pt x="515" y="13201"/>
                </a:lnTo>
                <a:lnTo>
                  <a:pt x="798" y="13585"/>
                </a:lnTo>
                <a:lnTo>
                  <a:pt x="1111" y="14056"/>
                </a:lnTo>
                <a:lnTo>
                  <a:pt x="1510" y="14526"/>
                </a:lnTo>
                <a:lnTo>
                  <a:pt x="1908" y="14956"/>
                </a:lnTo>
                <a:lnTo>
                  <a:pt x="2381" y="15387"/>
                </a:lnTo>
                <a:lnTo>
                  <a:pt x="2903" y="15771"/>
                </a:lnTo>
                <a:lnTo>
                  <a:pt x="3455" y="16116"/>
                </a:lnTo>
                <a:lnTo>
                  <a:pt x="4050" y="16328"/>
                </a:lnTo>
                <a:lnTo>
                  <a:pt x="4645" y="16453"/>
                </a:lnTo>
                <a:lnTo>
                  <a:pt x="5320" y="16453"/>
                </a:lnTo>
                <a:lnTo>
                  <a:pt x="5995" y="16328"/>
                </a:lnTo>
                <a:lnTo>
                  <a:pt x="6670" y="15983"/>
                </a:lnTo>
                <a:lnTo>
                  <a:pt x="7388" y="15466"/>
                </a:lnTo>
                <a:lnTo>
                  <a:pt x="8143" y="14784"/>
                </a:lnTo>
                <a:lnTo>
                  <a:pt x="8898" y="13797"/>
                </a:lnTo>
                <a:lnTo>
                  <a:pt x="9652" y="12638"/>
                </a:lnTo>
                <a:lnTo>
                  <a:pt x="10407" y="11141"/>
                </a:lnTo>
                <a:lnTo>
                  <a:pt x="11162" y="9386"/>
                </a:lnTo>
                <a:lnTo>
                  <a:pt x="6394" y="7968"/>
                </a:lnTo>
                <a:lnTo>
                  <a:pt x="16875" y="0"/>
                </a:lnTo>
                <a:close/>
              </a:path>
            </a:pathLst>
          </a:custGeom>
          <a:solidFill>
            <a:srgbClr val="808080"/>
          </a:solidFill>
          <a:ln w="12700">
            <a:miter lim="400000"/>
          </a:ln>
        </p:spPr>
        <p:txBody>
          <a:bodyPr lIns="34289" tIns="34289" rIns="34289" bIns="34289"/>
          <a:lstStyle/>
          <a:p>
            <a:pPr defTabSz="685800">
              <a:defRPr sz="1200">
                <a:latin typeface="Futura Next Book"/>
                <a:ea typeface="Futura Next Book"/>
                <a:cs typeface="Futura Next Book"/>
                <a:sym typeface="Futura Next Book"/>
              </a:defRPr>
            </a:pPr>
          </a:p>
        </p:txBody>
      </p:sp>
      <p:sp>
        <p:nvSpPr>
          <p:cNvPr id="658" name="TextBox 42"/>
          <p:cNvSpPr txBox="1"/>
          <p:nvPr/>
        </p:nvSpPr>
        <p:spPr>
          <a:xfrm>
            <a:off x="7128523" y="1796920"/>
            <a:ext cx="1097479" cy="246381"/>
          </a:xfrm>
          <a:prstGeom prst="rect">
            <a:avLst/>
          </a:prstGeom>
          <a:ln w="12700">
            <a:miter lim="400000"/>
          </a:ln>
          <a:extLst>
            <a:ext uri="{C572A759-6A51-4108-AA02-DFA0A04FC94B}">
              <ma14:wrappingTextBoxFlag xmlns:ma14="http://schemas.microsoft.com/office/mac/drawingml/2011/main" val="1"/>
            </a:ext>
          </a:extLst>
        </p:spPr>
        <p:txBody>
          <a:bodyPr wrap="none" lIns="34289" tIns="34289" rIns="34289" bIns="34289">
            <a:spAutoFit/>
          </a:bodyPr>
          <a:lstStyle>
            <a:lvl1pPr defTabSz="685800">
              <a:defRPr b="1" sz="1200">
                <a:latin typeface="Futura Next Book"/>
                <a:ea typeface="Futura Next Book"/>
                <a:cs typeface="Futura Next Book"/>
                <a:sym typeface="Futura Next Book"/>
              </a:defRPr>
            </a:lvl1pPr>
          </a:lstStyle>
          <a:p>
            <a:pPr/>
            <a:r>
              <a:t>project Demo </a:t>
            </a:r>
          </a:p>
        </p:txBody>
      </p:sp>
      <p:sp>
        <p:nvSpPr>
          <p:cNvPr id="659" name="TextBox 43"/>
          <p:cNvSpPr txBox="1"/>
          <p:nvPr/>
        </p:nvSpPr>
        <p:spPr>
          <a:xfrm>
            <a:off x="4796019" y="4271255"/>
            <a:ext cx="2037367" cy="246381"/>
          </a:xfrm>
          <a:prstGeom prst="rect">
            <a:avLst/>
          </a:prstGeom>
          <a:ln w="12700">
            <a:miter lim="400000"/>
          </a:ln>
          <a:extLst>
            <a:ext uri="{C572A759-6A51-4108-AA02-DFA0A04FC94B}">
              <ma14:wrappingTextBoxFlag xmlns:ma14="http://schemas.microsoft.com/office/mac/drawingml/2011/main" val="1"/>
            </a:ext>
          </a:extLst>
        </p:spPr>
        <p:txBody>
          <a:bodyPr lIns="34289" tIns="34289" rIns="34289" bIns="34289">
            <a:spAutoFit/>
          </a:bodyPr>
          <a:lstStyle>
            <a:lvl1pPr defTabSz="685800">
              <a:defRPr sz="1200">
                <a:latin typeface="Futura Next Medium"/>
                <a:ea typeface="Futura Next Medium"/>
                <a:cs typeface="Futura Next Medium"/>
                <a:sym typeface="Futura Next Medium"/>
              </a:defRPr>
            </a:lvl1pPr>
          </a:lstStyle>
          <a:p>
            <a:pPr/>
            <a:r>
              <a:t>Understanding Project Goals</a:t>
            </a:r>
          </a:p>
        </p:txBody>
      </p:sp>
      <p:sp>
        <p:nvSpPr>
          <p:cNvPr id="660" name="TextBox 44"/>
          <p:cNvSpPr txBox="1"/>
          <p:nvPr/>
        </p:nvSpPr>
        <p:spPr>
          <a:xfrm>
            <a:off x="5334732" y="3773090"/>
            <a:ext cx="3316358" cy="246381"/>
          </a:xfrm>
          <a:prstGeom prst="rect">
            <a:avLst/>
          </a:prstGeom>
          <a:ln w="12700">
            <a:miter lim="400000"/>
          </a:ln>
          <a:extLst>
            <a:ext uri="{C572A759-6A51-4108-AA02-DFA0A04FC94B}">
              <ma14:wrappingTextBoxFlag xmlns:ma14="http://schemas.microsoft.com/office/mac/drawingml/2011/main" val="1"/>
            </a:ext>
          </a:extLst>
        </p:spPr>
        <p:txBody>
          <a:bodyPr wrap="none" lIns="34289" tIns="34289" rIns="34289" bIns="34289">
            <a:spAutoFit/>
          </a:bodyPr>
          <a:lstStyle>
            <a:lvl1pPr defTabSz="685800">
              <a:defRPr b="1" sz="1200">
                <a:latin typeface="Futura Next Book"/>
                <a:ea typeface="Futura Next Book"/>
                <a:cs typeface="Futura Next Book"/>
                <a:sym typeface="Futura Next Book"/>
              </a:defRPr>
            </a:lvl1pPr>
          </a:lstStyle>
          <a:p>
            <a:pPr/>
            <a:r>
              <a:t>Decide the Technologies JAVA/MySQL/JDBC</a:t>
            </a:r>
          </a:p>
        </p:txBody>
      </p:sp>
      <p:sp>
        <p:nvSpPr>
          <p:cNvPr id="661" name="TextBox 45"/>
          <p:cNvSpPr txBox="1"/>
          <p:nvPr/>
        </p:nvSpPr>
        <p:spPr>
          <a:xfrm>
            <a:off x="5950483" y="3214110"/>
            <a:ext cx="2891734" cy="424181"/>
          </a:xfrm>
          <a:prstGeom prst="rect">
            <a:avLst/>
          </a:prstGeom>
          <a:ln w="12700">
            <a:miter lim="400000"/>
          </a:ln>
          <a:extLst>
            <a:ext uri="{C572A759-6A51-4108-AA02-DFA0A04FC94B}">
              <ma14:wrappingTextBoxFlag xmlns:ma14="http://schemas.microsoft.com/office/mac/drawingml/2011/main" val="1"/>
            </a:ext>
          </a:extLst>
        </p:spPr>
        <p:txBody>
          <a:bodyPr lIns="34289" tIns="34289" rIns="34289" bIns="34289">
            <a:spAutoFit/>
          </a:bodyPr>
          <a:lstStyle>
            <a:lvl1pPr defTabSz="685800">
              <a:defRPr b="1" sz="1200">
                <a:latin typeface="Futura Next Book"/>
                <a:ea typeface="Futura Next Book"/>
                <a:cs typeface="Futura Next Book"/>
                <a:sym typeface="Futura Next Book"/>
              </a:defRPr>
            </a:lvl1pPr>
          </a:lstStyle>
          <a:p>
            <a:pPr/>
            <a:r>
              <a:t>Design Thinking through UML Artifacts</a:t>
            </a:r>
          </a:p>
        </p:txBody>
      </p:sp>
      <p:sp>
        <p:nvSpPr>
          <p:cNvPr id="662" name="TextBox 46"/>
          <p:cNvSpPr txBox="1"/>
          <p:nvPr/>
        </p:nvSpPr>
        <p:spPr>
          <a:xfrm>
            <a:off x="6934567" y="2529353"/>
            <a:ext cx="1817138" cy="424181"/>
          </a:xfrm>
          <a:prstGeom prst="rect">
            <a:avLst/>
          </a:prstGeom>
          <a:ln w="12700">
            <a:miter lim="400000"/>
          </a:ln>
          <a:extLst>
            <a:ext uri="{C572A759-6A51-4108-AA02-DFA0A04FC94B}">
              <ma14:wrappingTextBoxFlag xmlns:ma14="http://schemas.microsoft.com/office/mac/drawingml/2011/main" val="1"/>
            </a:ext>
          </a:extLst>
        </p:spPr>
        <p:txBody>
          <a:bodyPr wrap="none" lIns="34289" tIns="34289" rIns="34289" bIns="34289">
            <a:spAutoFit/>
          </a:bodyPr>
          <a:lstStyle/>
          <a:p>
            <a:pPr algn="ctr" defTabSz="685800">
              <a:defRPr b="1" sz="1200">
                <a:latin typeface="Futura Next Book"/>
                <a:ea typeface="Futura Next Book"/>
                <a:cs typeface="Futura Next Book"/>
                <a:sym typeface="Futura Next Book"/>
              </a:defRPr>
            </a:pPr>
            <a:r>
              <a:t>Adapting to a developer</a:t>
            </a:r>
          </a:p>
          <a:p>
            <a:pPr algn="ctr" defTabSz="685800">
              <a:defRPr b="1" sz="1200">
                <a:latin typeface="Futura Next Book"/>
                <a:ea typeface="Futura Next Book"/>
                <a:cs typeface="Futura Next Book"/>
                <a:sym typeface="Futura Next Book"/>
              </a:defRPr>
            </a:pPr>
            <a:r>
              <a:t>Mindset</a:t>
            </a:r>
          </a:p>
        </p:txBody>
      </p:sp>
      <p:sp>
        <p:nvSpPr>
          <p:cNvPr id="663" name="TextBox 47"/>
          <p:cNvSpPr txBox="1"/>
          <p:nvPr/>
        </p:nvSpPr>
        <p:spPr>
          <a:xfrm>
            <a:off x="6410977" y="1795274"/>
            <a:ext cx="180165" cy="265964"/>
          </a:xfrm>
          <a:prstGeom prst="rect">
            <a:avLst/>
          </a:prstGeom>
          <a:ln w="12700">
            <a:miter lim="400000"/>
          </a:ln>
          <a:extLst>
            <a:ext uri="{C572A759-6A51-4108-AA02-DFA0A04FC94B}">
              <ma14:wrappingTextBoxFlag xmlns:ma14="http://schemas.microsoft.com/office/mac/drawingml/2011/main" val="1"/>
            </a:ext>
          </a:extLst>
        </p:spPr>
        <p:txBody>
          <a:bodyPr wrap="none" lIns="34289" tIns="34289" rIns="34289" bIns="34289">
            <a:spAutoFit/>
          </a:bodyPr>
          <a:lstStyle>
            <a:lvl1pPr algn="ctr" defTabSz="685800">
              <a:defRPr b="1">
                <a:latin typeface="+mn-lt"/>
                <a:ea typeface="+mn-ea"/>
                <a:cs typeface="+mn-cs"/>
                <a:sym typeface="Arial"/>
              </a:defRPr>
            </a:lvl1pPr>
          </a:lstStyle>
          <a:p>
            <a:pPr/>
            <a:r>
              <a:t>5</a:t>
            </a:r>
          </a:p>
        </p:txBody>
      </p:sp>
      <p:sp>
        <p:nvSpPr>
          <p:cNvPr id="664" name="TextBox 48"/>
          <p:cNvSpPr txBox="1"/>
          <p:nvPr/>
        </p:nvSpPr>
        <p:spPr>
          <a:xfrm>
            <a:off x="5564100" y="2508166"/>
            <a:ext cx="180165" cy="265964"/>
          </a:xfrm>
          <a:prstGeom prst="rect">
            <a:avLst/>
          </a:prstGeom>
          <a:ln w="12700">
            <a:miter lim="400000"/>
          </a:ln>
          <a:extLst>
            <a:ext uri="{C572A759-6A51-4108-AA02-DFA0A04FC94B}">
              <ma14:wrappingTextBoxFlag xmlns:ma14="http://schemas.microsoft.com/office/mac/drawingml/2011/main" val="1"/>
            </a:ext>
          </a:extLst>
        </p:spPr>
        <p:txBody>
          <a:bodyPr wrap="none" lIns="34289" tIns="34289" rIns="34289" bIns="34289">
            <a:spAutoFit/>
          </a:bodyPr>
          <a:lstStyle>
            <a:lvl1pPr algn="ctr" defTabSz="685800">
              <a:defRPr b="1">
                <a:latin typeface="+mn-lt"/>
                <a:ea typeface="+mn-ea"/>
                <a:cs typeface="+mn-cs"/>
                <a:sym typeface="Arial"/>
              </a:defRPr>
            </a:lvl1pPr>
          </a:lstStyle>
          <a:p>
            <a:pPr/>
            <a:r>
              <a:t>4</a:t>
            </a:r>
          </a:p>
        </p:txBody>
      </p:sp>
      <p:sp>
        <p:nvSpPr>
          <p:cNvPr id="665" name="TextBox 49"/>
          <p:cNvSpPr txBox="1"/>
          <p:nvPr/>
        </p:nvSpPr>
        <p:spPr>
          <a:xfrm>
            <a:off x="4780448" y="3174296"/>
            <a:ext cx="180164" cy="265965"/>
          </a:xfrm>
          <a:prstGeom prst="rect">
            <a:avLst/>
          </a:prstGeom>
          <a:ln w="12700">
            <a:miter lim="400000"/>
          </a:ln>
          <a:extLst>
            <a:ext uri="{C572A759-6A51-4108-AA02-DFA0A04FC94B}">
              <ma14:wrappingTextBoxFlag xmlns:ma14="http://schemas.microsoft.com/office/mac/drawingml/2011/main" val="1"/>
            </a:ext>
          </a:extLst>
        </p:spPr>
        <p:txBody>
          <a:bodyPr wrap="none" lIns="34289" tIns="34289" rIns="34289" bIns="34289">
            <a:spAutoFit/>
          </a:bodyPr>
          <a:lstStyle>
            <a:lvl1pPr algn="ctr" defTabSz="685800">
              <a:defRPr b="1">
                <a:latin typeface="+mn-lt"/>
                <a:ea typeface="+mn-ea"/>
                <a:cs typeface="+mn-cs"/>
                <a:sym typeface="Arial"/>
              </a:defRPr>
            </a:lvl1pPr>
          </a:lstStyle>
          <a:p>
            <a:pPr/>
            <a:r>
              <a:t>3</a:t>
            </a:r>
          </a:p>
        </p:txBody>
      </p:sp>
      <p:sp>
        <p:nvSpPr>
          <p:cNvPr id="666" name="TextBox 50"/>
          <p:cNvSpPr txBox="1"/>
          <p:nvPr/>
        </p:nvSpPr>
        <p:spPr>
          <a:xfrm>
            <a:off x="4093460" y="3771443"/>
            <a:ext cx="180164" cy="265965"/>
          </a:xfrm>
          <a:prstGeom prst="rect">
            <a:avLst/>
          </a:prstGeom>
          <a:ln w="12700">
            <a:miter lim="400000"/>
          </a:ln>
          <a:extLst>
            <a:ext uri="{C572A759-6A51-4108-AA02-DFA0A04FC94B}">
              <ma14:wrappingTextBoxFlag xmlns:ma14="http://schemas.microsoft.com/office/mac/drawingml/2011/main" val="1"/>
            </a:ext>
          </a:extLst>
        </p:spPr>
        <p:txBody>
          <a:bodyPr wrap="none" lIns="34289" tIns="34289" rIns="34289" bIns="34289">
            <a:spAutoFit/>
          </a:bodyPr>
          <a:lstStyle>
            <a:lvl1pPr algn="ctr" defTabSz="685800">
              <a:defRPr b="1">
                <a:latin typeface="+mn-lt"/>
                <a:ea typeface="+mn-ea"/>
                <a:cs typeface="+mn-cs"/>
                <a:sym typeface="Arial"/>
              </a:defRPr>
            </a:lvl1pPr>
          </a:lstStyle>
          <a:p>
            <a:pPr/>
            <a:r>
              <a:t>2</a:t>
            </a:r>
          </a:p>
        </p:txBody>
      </p:sp>
      <p:sp>
        <p:nvSpPr>
          <p:cNvPr id="667" name="TextBox 51"/>
          <p:cNvSpPr txBox="1"/>
          <p:nvPr/>
        </p:nvSpPr>
        <p:spPr>
          <a:xfrm>
            <a:off x="3435086" y="4301171"/>
            <a:ext cx="180164" cy="265964"/>
          </a:xfrm>
          <a:prstGeom prst="rect">
            <a:avLst/>
          </a:prstGeom>
          <a:ln w="12700">
            <a:miter lim="400000"/>
          </a:ln>
          <a:extLst>
            <a:ext uri="{C572A759-6A51-4108-AA02-DFA0A04FC94B}">
              <ma14:wrappingTextBoxFlag xmlns:ma14="http://schemas.microsoft.com/office/mac/drawingml/2011/main" val="1"/>
            </a:ext>
          </a:extLst>
        </p:spPr>
        <p:txBody>
          <a:bodyPr wrap="none" lIns="34289" tIns="34289" rIns="34289" bIns="34289">
            <a:spAutoFit/>
          </a:bodyPr>
          <a:lstStyle>
            <a:lvl1pPr algn="ctr" defTabSz="685800">
              <a:defRPr b="1">
                <a:latin typeface="+mn-lt"/>
                <a:ea typeface="+mn-ea"/>
                <a:cs typeface="+mn-cs"/>
                <a:sym typeface="Arial"/>
              </a:defRPr>
            </a:lvl1pPr>
          </a:lstStyle>
          <a:p>
            <a:pPr/>
            <a:r>
              <a:t>1</a:t>
            </a:r>
          </a:p>
        </p:txBody>
      </p:sp>
      <p:grpSp>
        <p:nvGrpSpPr>
          <p:cNvPr id="670" name="Group 52"/>
          <p:cNvGrpSpPr/>
          <p:nvPr/>
        </p:nvGrpSpPr>
        <p:grpSpPr>
          <a:xfrm>
            <a:off x="4434404" y="56019"/>
            <a:ext cx="1628705" cy="731581"/>
            <a:chOff x="0" y="0"/>
            <a:chExt cx="1628703" cy="731580"/>
          </a:xfrm>
        </p:grpSpPr>
        <p:sp>
          <p:nvSpPr>
            <p:cNvPr id="668" name="Freeform 53"/>
            <p:cNvSpPr/>
            <p:nvPr/>
          </p:nvSpPr>
          <p:spPr>
            <a:xfrm>
              <a:off x="-1" y="0"/>
              <a:ext cx="729548" cy="73158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781" y="0"/>
                  </a:moveTo>
                  <a:lnTo>
                    <a:pt x="12050" y="71"/>
                  </a:lnTo>
                  <a:lnTo>
                    <a:pt x="13247" y="289"/>
                  </a:lnTo>
                  <a:lnTo>
                    <a:pt x="14414" y="631"/>
                  </a:lnTo>
                  <a:lnTo>
                    <a:pt x="15540" y="1093"/>
                  </a:lnTo>
                  <a:lnTo>
                    <a:pt x="16563" y="1676"/>
                  </a:lnTo>
                  <a:lnTo>
                    <a:pt x="17540" y="2357"/>
                  </a:lnTo>
                  <a:lnTo>
                    <a:pt x="18418" y="3162"/>
                  </a:lnTo>
                  <a:lnTo>
                    <a:pt x="19199" y="4037"/>
                  </a:lnTo>
                  <a:lnTo>
                    <a:pt x="19880" y="5007"/>
                  </a:lnTo>
                  <a:cubicBezTo>
                    <a:pt x="20076" y="5348"/>
                    <a:pt x="20269" y="5689"/>
                    <a:pt x="20465" y="6031"/>
                  </a:cubicBezTo>
                  <a:lnTo>
                    <a:pt x="20957" y="7124"/>
                  </a:lnTo>
                  <a:cubicBezTo>
                    <a:pt x="21071" y="7512"/>
                    <a:pt x="21182" y="7903"/>
                    <a:pt x="21296" y="8292"/>
                  </a:cubicBezTo>
                  <a:cubicBezTo>
                    <a:pt x="21360" y="8698"/>
                    <a:pt x="21427" y="9104"/>
                    <a:pt x="21492" y="9510"/>
                  </a:cubicBezTo>
                  <a:lnTo>
                    <a:pt x="21562" y="10774"/>
                  </a:lnTo>
                  <a:lnTo>
                    <a:pt x="21588" y="12258"/>
                  </a:lnTo>
                  <a:lnTo>
                    <a:pt x="21588" y="21041"/>
                  </a:lnTo>
                  <a:cubicBezTo>
                    <a:pt x="21591" y="21222"/>
                    <a:pt x="21597" y="21401"/>
                    <a:pt x="21600" y="21583"/>
                  </a:cubicBezTo>
                  <a:lnTo>
                    <a:pt x="13317" y="21600"/>
                  </a:lnTo>
                  <a:cubicBezTo>
                    <a:pt x="13311" y="21591"/>
                    <a:pt x="13302" y="21583"/>
                    <a:pt x="13296" y="21574"/>
                  </a:cubicBezTo>
                  <a:cubicBezTo>
                    <a:pt x="13288" y="21565"/>
                    <a:pt x="13279" y="21559"/>
                    <a:pt x="13270" y="21550"/>
                  </a:cubicBezTo>
                  <a:lnTo>
                    <a:pt x="12074" y="21524"/>
                  </a:lnTo>
                  <a:lnTo>
                    <a:pt x="10781" y="21524"/>
                  </a:lnTo>
                  <a:lnTo>
                    <a:pt x="9515" y="21453"/>
                  </a:lnTo>
                  <a:lnTo>
                    <a:pt x="8318" y="21231"/>
                  </a:lnTo>
                  <a:lnTo>
                    <a:pt x="7148" y="20894"/>
                  </a:lnTo>
                  <a:lnTo>
                    <a:pt x="6028" y="20431"/>
                  </a:lnTo>
                  <a:lnTo>
                    <a:pt x="5001" y="19848"/>
                  </a:lnTo>
                  <a:lnTo>
                    <a:pt x="4025" y="19164"/>
                  </a:lnTo>
                  <a:lnTo>
                    <a:pt x="3147" y="18364"/>
                  </a:lnTo>
                  <a:lnTo>
                    <a:pt x="2366" y="17487"/>
                  </a:lnTo>
                  <a:lnTo>
                    <a:pt x="1685" y="16541"/>
                  </a:lnTo>
                  <a:lnTo>
                    <a:pt x="1097" y="15492"/>
                  </a:lnTo>
                  <a:cubicBezTo>
                    <a:pt x="936" y="15126"/>
                    <a:pt x="772" y="14764"/>
                    <a:pt x="611" y="14399"/>
                  </a:cubicBezTo>
                  <a:lnTo>
                    <a:pt x="269" y="13232"/>
                  </a:lnTo>
                  <a:lnTo>
                    <a:pt x="76" y="12014"/>
                  </a:lnTo>
                  <a:cubicBezTo>
                    <a:pt x="50" y="11601"/>
                    <a:pt x="26" y="11187"/>
                    <a:pt x="0" y="10774"/>
                  </a:cubicBezTo>
                  <a:cubicBezTo>
                    <a:pt x="26" y="10353"/>
                    <a:pt x="50" y="9932"/>
                    <a:pt x="76" y="9510"/>
                  </a:cubicBezTo>
                  <a:lnTo>
                    <a:pt x="269" y="8292"/>
                  </a:lnTo>
                  <a:lnTo>
                    <a:pt x="611" y="7124"/>
                  </a:lnTo>
                  <a:cubicBezTo>
                    <a:pt x="772" y="6759"/>
                    <a:pt x="936" y="6396"/>
                    <a:pt x="1097" y="6031"/>
                  </a:cubicBezTo>
                  <a:lnTo>
                    <a:pt x="1685" y="5007"/>
                  </a:lnTo>
                  <a:lnTo>
                    <a:pt x="2366" y="4037"/>
                  </a:lnTo>
                  <a:lnTo>
                    <a:pt x="3147" y="3162"/>
                  </a:lnTo>
                  <a:lnTo>
                    <a:pt x="4025" y="2357"/>
                  </a:lnTo>
                  <a:lnTo>
                    <a:pt x="5001" y="1676"/>
                  </a:lnTo>
                  <a:lnTo>
                    <a:pt x="6028" y="1093"/>
                  </a:lnTo>
                  <a:lnTo>
                    <a:pt x="7148" y="631"/>
                  </a:lnTo>
                  <a:lnTo>
                    <a:pt x="8318" y="289"/>
                  </a:lnTo>
                  <a:lnTo>
                    <a:pt x="9515" y="71"/>
                  </a:lnTo>
                  <a:lnTo>
                    <a:pt x="10781" y="0"/>
                  </a:lnTo>
                  <a:close/>
                </a:path>
              </a:pathLst>
            </a:custGeom>
            <a:solidFill>
              <a:srgbClr val="BFBFBF"/>
            </a:solidFill>
            <a:ln w="12700" cap="flat">
              <a:noFill/>
              <a:miter lim="400000"/>
            </a:ln>
            <a:effectLst/>
          </p:spPr>
          <p:txBody>
            <a:bodyPr wrap="square" lIns="34289" tIns="34289" rIns="34289" bIns="34289" numCol="1" anchor="t">
              <a:noAutofit/>
            </a:bodyPr>
            <a:lstStyle/>
            <a:p>
              <a:pPr defTabSz="685800">
                <a:defRPr sz="1200">
                  <a:latin typeface="Futura Next Book"/>
                  <a:ea typeface="Futura Next Book"/>
                  <a:cs typeface="Futura Next Book"/>
                  <a:sym typeface="Futura Next Book"/>
                </a:defRPr>
              </a:pPr>
            </a:p>
          </p:txBody>
        </p:sp>
        <p:sp>
          <p:nvSpPr>
            <p:cNvPr id="669" name="Straight Connector 54"/>
            <p:cNvSpPr/>
            <p:nvPr/>
          </p:nvSpPr>
          <p:spPr>
            <a:xfrm>
              <a:off x="667579" y="715030"/>
              <a:ext cx="961125" cy="1"/>
            </a:xfrm>
            <a:prstGeom prst="line">
              <a:avLst/>
            </a:prstGeom>
            <a:noFill/>
            <a:ln w="25400" cap="flat">
              <a:solidFill>
                <a:srgbClr val="F2F2F2"/>
              </a:solidFill>
              <a:prstDash val="solid"/>
              <a:miter lim="800000"/>
            </a:ln>
            <a:effectLst/>
          </p:spPr>
          <p:txBody>
            <a:bodyPr wrap="square" lIns="34289" tIns="34289" rIns="34289" bIns="34289" numCol="1" anchor="t">
              <a:noAutofit/>
            </a:bodyPr>
            <a:lstStyle/>
            <a:p>
              <a:pPr defTabSz="685800">
                <a:defRPr sz="1200">
                  <a:latin typeface="Futura Next Book"/>
                  <a:ea typeface="Futura Next Book"/>
                  <a:cs typeface="Futura Next Book"/>
                  <a:sym typeface="Futura Next Book"/>
                </a:defRPr>
              </a:pPr>
            </a:p>
          </p:txBody>
        </p:sp>
      </p:grpSp>
      <p:grpSp>
        <p:nvGrpSpPr>
          <p:cNvPr id="673" name="Group 55"/>
          <p:cNvGrpSpPr/>
          <p:nvPr/>
        </p:nvGrpSpPr>
        <p:grpSpPr>
          <a:xfrm>
            <a:off x="3744557" y="898084"/>
            <a:ext cx="1637865" cy="731582"/>
            <a:chOff x="0" y="0"/>
            <a:chExt cx="1637864" cy="731580"/>
          </a:xfrm>
        </p:grpSpPr>
        <p:sp>
          <p:nvSpPr>
            <p:cNvPr id="671" name="Freeform 56"/>
            <p:cNvSpPr/>
            <p:nvPr/>
          </p:nvSpPr>
          <p:spPr>
            <a:xfrm>
              <a:off x="-1" y="0"/>
              <a:ext cx="729547" cy="73158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781" y="0"/>
                  </a:moveTo>
                  <a:lnTo>
                    <a:pt x="12050" y="71"/>
                  </a:lnTo>
                  <a:lnTo>
                    <a:pt x="13247" y="289"/>
                  </a:lnTo>
                  <a:lnTo>
                    <a:pt x="14414" y="631"/>
                  </a:lnTo>
                  <a:lnTo>
                    <a:pt x="15540" y="1093"/>
                  </a:lnTo>
                  <a:lnTo>
                    <a:pt x="16563" y="1676"/>
                  </a:lnTo>
                  <a:lnTo>
                    <a:pt x="17540" y="2357"/>
                  </a:lnTo>
                  <a:lnTo>
                    <a:pt x="18418" y="3162"/>
                  </a:lnTo>
                  <a:lnTo>
                    <a:pt x="19199" y="4037"/>
                  </a:lnTo>
                  <a:lnTo>
                    <a:pt x="19880" y="5007"/>
                  </a:lnTo>
                  <a:cubicBezTo>
                    <a:pt x="20076" y="5348"/>
                    <a:pt x="20269" y="5689"/>
                    <a:pt x="20465" y="6031"/>
                  </a:cubicBezTo>
                  <a:lnTo>
                    <a:pt x="20957" y="7124"/>
                  </a:lnTo>
                  <a:cubicBezTo>
                    <a:pt x="21071" y="7512"/>
                    <a:pt x="21182" y="7903"/>
                    <a:pt x="21296" y="8292"/>
                  </a:cubicBezTo>
                  <a:cubicBezTo>
                    <a:pt x="21360" y="8698"/>
                    <a:pt x="21427" y="9104"/>
                    <a:pt x="21492" y="9510"/>
                  </a:cubicBezTo>
                  <a:lnTo>
                    <a:pt x="21562" y="10774"/>
                  </a:lnTo>
                  <a:lnTo>
                    <a:pt x="21588" y="12258"/>
                  </a:lnTo>
                  <a:lnTo>
                    <a:pt x="21588" y="21041"/>
                  </a:lnTo>
                  <a:cubicBezTo>
                    <a:pt x="21591" y="21222"/>
                    <a:pt x="21597" y="21401"/>
                    <a:pt x="21600" y="21583"/>
                  </a:cubicBezTo>
                  <a:lnTo>
                    <a:pt x="13317" y="21600"/>
                  </a:lnTo>
                  <a:cubicBezTo>
                    <a:pt x="13311" y="21591"/>
                    <a:pt x="13302" y="21583"/>
                    <a:pt x="13296" y="21574"/>
                  </a:cubicBezTo>
                  <a:cubicBezTo>
                    <a:pt x="13288" y="21565"/>
                    <a:pt x="13279" y="21559"/>
                    <a:pt x="13270" y="21550"/>
                  </a:cubicBezTo>
                  <a:lnTo>
                    <a:pt x="12074" y="21524"/>
                  </a:lnTo>
                  <a:lnTo>
                    <a:pt x="10781" y="21524"/>
                  </a:lnTo>
                  <a:lnTo>
                    <a:pt x="9515" y="21453"/>
                  </a:lnTo>
                  <a:lnTo>
                    <a:pt x="8318" y="21231"/>
                  </a:lnTo>
                  <a:lnTo>
                    <a:pt x="7148" y="20894"/>
                  </a:lnTo>
                  <a:lnTo>
                    <a:pt x="6028" y="20431"/>
                  </a:lnTo>
                  <a:lnTo>
                    <a:pt x="5001" y="19848"/>
                  </a:lnTo>
                  <a:lnTo>
                    <a:pt x="4025" y="19164"/>
                  </a:lnTo>
                  <a:lnTo>
                    <a:pt x="3147" y="18364"/>
                  </a:lnTo>
                  <a:lnTo>
                    <a:pt x="2366" y="17487"/>
                  </a:lnTo>
                  <a:lnTo>
                    <a:pt x="1685" y="16541"/>
                  </a:lnTo>
                  <a:lnTo>
                    <a:pt x="1097" y="15492"/>
                  </a:lnTo>
                  <a:cubicBezTo>
                    <a:pt x="936" y="15126"/>
                    <a:pt x="772" y="14764"/>
                    <a:pt x="611" y="14399"/>
                  </a:cubicBezTo>
                  <a:lnTo>
                    <a:pt x="269" y="13232"/>
                  </a:lnTo>
                  <a:lnTo>
                    <a:pt x="76" y="12014"/>
                  </a:lnTo>
                  <a:cubicBezTo>
                    <a:pt x="50" y="11601"/>
                    <a:pt x="26" y="11187"/>
                    <a:pt x="0" y="10774"/>
                  </a:cubicBezTo>
                  <a:cubicBezTo>
                    <a:pt x="26" y="10353"/>
                    <a:pt x="50" y="9932"/>
                    <a:pt x="76" y="9510"/>
                  </a:cubicBezTo>
                  <a:lnTo>
                    <a:pt x="269" y="8292"/>
                  </a:lnTo>
                  <a:lnTo>
                    <a:pt x="611" y="7124"/>
                  </a:lnTo>
                  <a:cubicBezTo>
                    <a:pt x="772" y="6759"/>
                    <a:pt x="936" y="6396"/>
                    <a:pt x="1097" y="6031"/>
                  </a:cubicBezTo>
                  <a:lnTo>
                    <a:pt x="1685" y="5007"/>
                  </a:lnTo>
                  <a:lnTo>
                    <a:pt x="2366" y="4037"/>
                  </a:lnTo>
                  <a:lnTo>
                    <a:pt x="3147" y="3162"/>
                  </a:lnTo>
                  <a:lnTo>
                    <a:pt x="4025" y="2357"/>
                  </a:lnTo>
                  <a:lnTo>
                    <a:pt x="5001" y="1676"/>
                  </a:lnTo>
                  <a:lnTo>
                    <a:pt x="6028" y="1093"/>
                  </a:lnTo>
                  <a:lnTo>
                    <a:pt x="7148" y="631"/>
                  </a:lnTo>
                  <a:lnTo>
                    <a:pt x="8318" y="289"/>
                  </a:lnTo>
                  <a:lnTo>
                    <a:pt x="9515" y="71"/>
                  </a:lnTo>
                  <a:lnTo>
                    <a:pt x="10781" y="0"/>
                  </a:lnTo>
                  <a:close/>
                </a:path>
              </a:pathLst>
            </a:custGeom>
            <a:solidFill>
              <a:srgbClr val="D9D9D9"/>
            </a:solidFill>
            <a:ln w="12700" cap="flat">
              <a:noFill/>
              <a:miter lim="400000"/>
            </a:ln>
            <a:effectLst/>
          </p:spPr>
          <p:txBody>
            <a:bodyPr wrap="square" lIns="34289" tIns="34289" rIns="34289" bIns="34289" numCol="1" anchor="t">
              <a:noAutofit/>
            </a:bodyPr>
            <a:lstStyle/>
            <a:p>
              <a:pPr defTabSz="685800">
                <a:defRPr sz="1200">
                  <a:latin typeface="Futura Next Book"/>
                  <a:ea typeface="Futura Next Book"/>
                  <a:cs typeface="Futura Next Book"/>
                  <a:sym typeface="Futura Next Book"/>
                </a:defRPr>
              </a:pPr>
            </a:p>
          </p:txBody>
        </p:sp>
        <p:sp>
          <p:nvSpPr>
            <p:cNvPr id="672" name="Straight Connector 57"/>
            <p:cNvSpPr/>
            <p:nvPr/>
          </p:nvSpPr>
          <p:spPr>
            <a:xfrm>
              <a:off x="676740" y="715644"/>
              <a:ext cx="961125" cy="1"/>
            </a:xfrm>
            <a:prstGeom prst="line">
              <a:avLst/>
            </a:prstGeom>
            <a:noFill/>
            <a:ln w="25400" cap="flat">
              <a:solidFill>
                <a:srgbClr val="D9D9D9"/>
              </a:solidFill>
              <a:prstDash val="solid"/>
              <a:miter lim="800000"/>
            </a:ln>
            <a:effectLst/>
          </p:spPr>
          <p:txBody>
            <a:bodyPr wrap="square" lIns="34289" tIns="34289" rIns="34289" bIns="34289" numCol="1" anchor="t">
              <a:noAutofit/>
            </a:bodyPr>
            <a:lstStyle/>
            <a:p>
              <a:pPr defTabSz="685800">
                <a:defRPr sz="1200">
                  <a:latin typeface="Futura Next Book"/>
                  <a:ea typeface="Futura Next Book"/>
                  <a:cs typeface="Futura Next Book"/>
                  <a:sym typeface="Futura Next Book"/>
                </a:defRPr>
              </a:pPr>
            </a:p>
          </p:txBody>
        </p:sp>
      </p:grpSp>
      <p:grpSp>
        <p:nvGrpSpPr>
          <p:cNvPr id="676" name="Group 58"/>
          <p:cNvGrpSpPr/>
          <p:nvPr/>
        </p:nvGrpSpPr>
        <p:grpSpPr>
          <a:xfrm>
            <a:off x="2998104" y="1614900"/>
            <a:ext cx="1642782" cy="731582"/>
            <a:chOff x="0" y="0"/>
            <a:chExt cx="1642780" cy="731580"/>
          </a:xfrm>
        </p:grpSpPr>
        <p:sp>
          <p:nvSpPr>
            <p:cNvPr id="674" name="Freeform 59"/>
            <p:cNvSpPr/>
            <p:nvPr/>
          </p:nvSpPr>
          <p:spPr>
            <a:xfrm>
              <a:off x="-1" y="0"/>
              <a:ext cx="729548" cy="73158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781" y="0"/>
                  </a:moveTo>
                  <a:lnTo>
                    <a:pt x="12050" y="71"/>
                  </a:lnTo>
                  <a:lnTo>
                    <a:pt x="13247" y="289"/>
                  </a:lnTo>
                  <a:lnTo>
                    <a:pt x="14414" y="631"/>
                  </a:lnTo>
                  <a:lnTo>
                    <a:pt x="15540" y="1093"/>
                  </a:lnTo>
                  <a:lnTo>
                    <a:pt x="16563" y="1676"/>
                  </a:lnTo>
                  <a:lnTo>
                    <a:pt x="17540" y="2357"/>
                  </a:lnTo>
                  <a:lnTo>
                    <a:pt x="18418" y="3162"/>
                  </a:lnTo>
                  <a:lnTo>
                    <a:pt x="19199" y="4037"/>
                  </a:lnTo>
                  <a:lnTo>
                    <a:pt x="19880" y="5007"/>
                  </a:lnTo>
                  <a:cubicBezTo>
                    <a:pt x="20076" y="5348"/>
                    <a:pt x="20269" y="5689"/>
                    <a:pt x="20465" y="6031"/>
                  </a:cubicBezTo>
                  <a:lnTo>
                    <a:pt x="20957" y="7124"/>
                  </a:lnTo>
                  <a:cubicBezTo>
                    <a:pt x="21071" y="7512"/>
                    <a:pt x="21182" y="7903"/>
                    <a:pt x="21296" y="8292"/>
                  </a:cubicBezTo>
                  <a:cubicBezTo>
                    <a:pt x="21360" y="8698"/>
                    <a:pt x="21427" y="9104"/>
                    <a:pt x="21492" y="9510"/>
                  </a:cubicBezTo>
                  <a:lnTo>
                    <a:pt x="21562" y="10774"/>
                  </a:lnTo>
                  <a:lnTo>
                    <a:pt x="21588" y="12258"/>
                  </a:lnTo>
                  <a:lnTo>
                    <a:pt x="21588" y="21041"/>
                  </a:lnTo>
                  <a:cubicBezTo>
                    <a:pt x="21591" y="21222"/>
                    <a:pt x="21597" y="21401"/>
                    <a:pt x="21600" y="21583"/>
                  </a:cubicBezTo>
                  <a:lnTo>
                    <a:pt x="13317" y="21600"/>
                  </a:lnTo>
                  <a:cubicBezTo>
                    <a:pt x="13311" y="21591"/>
                    <a:pt x="13302" y="21583"/>
                    <a:pt x="13296" y="21574"/>
                  </a:cubicBezTo>
                  <a:cubicBezTo>
                    <a:pt x="13288" y="21565"/>
                    <a:pt x="13279" y="21559"/>
                    <a:pt x="13270" y="21550"/>
                  </a:cubicBezTo>
                  <a:lnTo>
                    <a:pt x="12074" y="21524"/>
                  </a:lnTo>
                  <a:lnTo>
                    <a:pt x="10781" y="21524"/>
                  </a:lnTo>
                  <a:lnTo>
                    <a:pt x="9515" y="21453"/>
                  </a:lnTo>
                  <a:lnTo>
                    <a:pt x="8318" y="21231"/>
                  </a:lnTo>
                  <a:lnTo>
                    <a:pt x="7148" y="20894"/>
                  </a:lnTo>
                  <a:lnTo>
                    <a:pt x="6028" y="20431"/>
                  </a:lnTo>
                  <a:lnTo>
                    <a:pt x="5001" y="19848"/>
                  </a:lnTo>
                  <a:lnTo>
                    <a:pt x="4025" y="19164"/>
                  </a:lnTo>
                  <a:lnTo>
                    <a:pt x="3147" y="18364"/>
                  </a:lnTo>
                  <a:lnTo>
                    <a:pt x="2366" y="17487"/>
                  </a:lnTo>
                  <a:lnTo>
                    <a:pt x="1685" y="16541"/>
                  </a:lnTo>
                  <a:lnTo>
                    <a:pt x="1097" y="15492"/>
                  </a:lnTo>
                  <a:cubicBezTo>
                    <a:pt x="936" y="15126"/>
                    <a:pt x="772" y="14764"/>
                    <a:pt x="611" y="14399"/>
                  </a:cubicBezTo>
                  <a:lnTo>
                    <a:pt x="269" y="13232"/>
                  </a:lnTo>
                  <a:lnTo>
                    <a:pt x="76" y="12014"/>
                  </a:lnTo>
                  <a:cubicBezTo>
                    <a:pt x="50" y="11601"/>
                    <a:pt x="26" y="11187"/>
                    <a:pt x="0" y="10774"/>
                  </a:cubicBezTo>
                  <a:cubicBezTo>
                    <a:pt x="26" y="10353"/>
                    <a:pt x="50" y="9932"/>
                    <a:pt x="76" y="9510"/>
                  </a:cubicBezTo>
                  <a:lnTo>
                    <a:pt x="269" y="8292"/>
                  </a:lnTo>
                  <a:lnTo>
                    <a:pt x="611" y="7124"/>
                  </a:lnTo>
                  <a:cubicBezTo>
                    <a:pt x="772" y="6759"/>
                    <a:pt x="936" y="6396"/>
                    <a:pt x="1097" y="6031"/>
                  </a:cubicBezTo>
                  <a:lnTo>
                    <a:pt x="1685" y="5007"/>
                  </a:lnTo>
                  <a:lnTo>
                    <a:pt x="2366" y="4037"/>
                  </a:lnTo>
                  <a:lnTo>
                    <a:pt x="3147" y="3162"/>
                  </a:lnTo>
                  <a:lnTo>
                    <a:pt x="4025" y="2357"/>
                  </a:lnTo>
                  <a:lnTo>
                    <a:pt x="5001" y="1676"/>
                  </a:lnTo>
                  <a:lnTo>
                    <a:pt x="6028" y="1093"/>
                  </a:lnTo>
                  <a:lnTo>
                    <a:pt x="7148" y="631"/>
                  </a:lnTo>
                  <a:lnTo>
                    <a:pt x="8318" y="289"/>
                  </a:lnTo>
                  <a:lnTo>
                    <a:pt x="9515" y="71"/>
                  </a:lnTo>
                  <a:lnTo>
                    <a:pt x="10781" y="0"/>
                  </a:lnTo>
                  <a:close/>
                </a:path>
              </a:pathLst>
            </a:custGeom>
            <a:solidFill>
              <a:srgbClr val="BFBFBF"/>
            </a:solidFill>
            <a:ln w="12700" cap="flat">
              <a:noFill/>
              <a:miter lim="400000"/>
            </a:ln>
            <a:effectLst/>
          </p:spPr>
          <p:txBody>
            <a:bodyPr wrap="square" lIns="34289" tIns="34289" rIns="34289" bIns="34289" numCol="1" anchor="t">
              <a:noAutofit/>
            </a:bodyPr>
            <a:lstStyle/>
            <a:p>
              <a:pPr defTabSz="685800">
                <a:defRPr sz="1200">
                  <a:latin typeface="Futura Next Book"/>
                  <a:ea typeface="Futura Next Book"/>
                  <a:cs typeface="Futura Next Book"/>
                  <a:sym typeface="Futura Next Book"/>
                </a:defRPr>
              </a:pPr>
            </a:p>
          </p:txBody>
        </p:sp>
        <p:sp>
          <p:nvSpPr>
            <p:cNvPr id="675" name="Straight Connector 60"/>
            <p:cNvSpPr/>
            <p:nvPr/>
          </p:nvSpPr>
          <p:spPr>
            <a:xfrm>
              <a:off x="681656" y="716989"/>
              <a:ext cx="961125" cy="1"/>
            </a:xfrm>
            <a:prstGeom prst="line">
              <a:avLst/>
            </a:prstGeom>
            <a:noFill/>
            <a:ln w="25400" cap="flat">
              <a:solidFill>
                <a:srgbClr val="BFBFBF"/>
              </a:solidFill>
              <a:prstDash val="solid"/>
              <a:miter lim="800000"/>
            </a:ln>
            <a:effectLst/>
          </p:spPr>
          <p:txBody>
            <a:bodyPr wrap="square" lIns="34289" tIns="34289" rIns="34289" bIns="34289" numCol="1" anchor="t">
              <a:noAutofit/>
            </a:bodyPr>
            <a:lstStyle/>
            <a:p>
              <a:pPr defTabSz="685800">
                <a:defRPr sz="1200">
                  <a:latin typeface="Futura Next Book"/>
                  <a:ea typeface="Futura Next Book"/>
                  <a:cs typeface="Futura Next Book"/>
                  <a:sym typeface="Futura Next Book"/>
                </a:defRPr>
              </a:pPr>
            </a:p>
          </p:txBody>
        </p:sp>
      </p:grpSp>
      <p:grpSp>
        <p:nvGrpSpPr>
          <p:cNvPr id="679" name="Group 61"/>
          <p:cNvGrpSpPr/>
          <p:nvPr/>
        </p:nvGrpSpPr>
        <p:grpSpPr>
          <a:xfrm>
            <a:off x="2267900" y="2300933"/>
            <a:ext cx="1670257" cy="731582"/>
            <a:chOff x="0" y="0"/>
            <a:chExt cx="1670256" cy="731580"/>
          </a:xfrm>
        </p:grpSpPr>
        <p:sp>
          <p:nvSpPr>
            <p:cNvPr id="677" name="Freeform 62"/>
            <p:cNvSpPr/>
            <p:nvPr/>
          </p:nvSpPr>
          <p:spPr>
            <a:xfrm>
              <a:off x="-1" y="0"/>
              <a:ext cx="729548" cy="73158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781" y="0"/>
                  </a:moveTo>
                  <a:lnTo>
                    <a:pt x="12050" y="71"/>
                  </a:lnTo>
                  <a:lnTo>
                    <a:pt x="13247" y="289"/>
                  </a:lnTo>
                  <a:lnTo>
                    <a:pt x="14414" y="631"/>
                  </a:lnTo>
                  <a:lnTo>
                    <a:pt x="15540" y="1093"/>
                  </a:lnTo>
                  <a:lnTo>
                    <a:pt x="16563" y="1676"/>
                  </a:lnTo>
                  <a:lnTo>
                    <a:pt x="17540" y="2357"/>
                  </a:lnTo>
                  <a:lnTo>
                    <a:pt x="18418" y="3162"/>
                  </a:lnTo>
                  <a:lnTo>
                    <a:pt x="19199" y="4037"/>
                  </a:lnTo>
                  <a:lnTo>
                    <a:pt x="19880" y="5007"/>
                  </a:lnTo>
                  <a:cubicBezTo>
                    <a:pt x="20076" y="5348"/>
                    <a:pt x="20269" y="5689"/>
                    <a:pt x="20465" y="6031"/>
                  </a:cubicBezTo>
                  <a:lnTo>
                    <a:pt x="20957" y="7124"/>
                  </a:lnTo>
                  <a:cubicBezTo>
                    <a:pt x="21071" y="7512"/>
                    <a:pt x="21182" y="7903"/>
                    <a:pt x="21296" y="8292"/>
                  </a:cubicBezTo>
                  <a:cubicBezTo>
                    <a:pt x="21360" y="8698"/>
                    <a:pt x="21427" y="9104"/>
                    <a:pt x="21492" y="9510"/>
                  </a:cubicBezTo>
                  <a:lnTo>
                    <a:pt x="21562" y="10774"/>
                  </a:lnTo>
                  <a:lnTo>
                    <a:pt x="21588" y="12258"/>
                  </a:lnTo>
                  <a:lnTo>
                    <a:pt x="21588" y="21041"/>
                  </a:lnTo>
                  <a:cubicBezTo>
                    <a:pt x="21591" y="21222"/>
                    <a:pt x="21597" y="21401"/>
                    <a:pt x="21600" y="21583"/>
                  </a:cubicBezTo>
                  <a:lnTo>
                    <a:pt x="13317" y="21600"/>
                  </a:lnTo>
                  <a:cubicBezTo>
                    <a:pt x="13311" y="21591"/>
                    <a:pt x="13302" y="21583"/>
                    <a:pt x="13296" y="21574"/>
                  </a:cubicBezTo>
                  <a:cubicBezTo>
                    <a:pt x="13288" y="21565"/>
                    <a:pt x="13279" y="21559"/>
                    <a:pt x="13270" y="21550"/>
                  </a:cubicBezTo>
                  <a:lnTo>
                    <a:pt x="12074" y="21524"/>
                  </a:lnTo>
                  <a:lnTo>
                    <a:pt x="10781" y="21524"/>
                  </a:lnTo>
                  <a:lnTo>
                    <a:pt x="9515" y="21453"/>
                  </a:lnTo>
                  <a:lnTo>
                    <a:pt x="8318" y="21231"/>
                  </a:lnTo>
                  <a:lnTo>
                    <a:pt x="7148" y="20894"/>
                  </a:lnTo>
                  <a:lnTo>
                    <a:pt x="6028" y="20431"/>
                  </a:lnTo>
                  <a:lnTo>
                    <a:pt x="5001" y="19848"/>
                  </a:lnTo>
                  <a:lnTo>
                    <a:pt x="4025" y="19164"/>
                  </a:lnTo>
                  <a:lnTo>
                    <a:pt x="3147" y="18364"/>
                  </a:lnTo>
                  <a:lnTo>
                    <a:pt x="2366" y="17487"/>
                  </a:lnTo>
                  <a:lnTo>
                    <a:pt x="1685" y="16541"/>
                  </a:lnTo>
                  <a:lnTo>
                    <a:pt x="1097" y="15492"/>
                  </a:lnTo>
                  <a:cubicBezTo>
                    <a:pt x="936" y="15126"/>
                    <a:pt x="772" y="14764"/>
                    <a:pt x="611" y="14399"/>
                  </a:cubicBezTo>
                  <a:lnTo>
                    <a:pt x="269" y="13232"/>
                  </a:lnTo>
                  <a:lnTo>
                    <a:pt x="76" y="12014"/>
                  </a:lnTo>
                  <a:cubicBezTo>
                    <a:pt x="50" y="11601"/>
                    <a:pt x="26" y="11187"/>
                    <a:pt x="0" y="10774"/>
                  </a:cubicBezTo>
                  <a:cubicBezTo>
                    <a:pt x="26" y="10353"/>
                    <a:pt x="50" y="9932"/>
                    <a:pt x="76" y="9510"/>
                  </a:cubicBezTo>
                  <a:lnTo>
                    <a:pt x="269" y="8292"/>
                  </a:lnTo>
                  <a:lnTo>
                    <a:pt x="611" y="7124"/>
                  </a:lnTo>
                  <a:cubicBezTo>
                    <a:pt x="772" y="6759"/>
                    <a:pt x="936" y="6396"/>
                    <a:pt x="1097" y="6031"/>
                  </a:cubicBezTo>
                  <a:lnTo>
                    <a:pt x="1685" y="5007"/>
                  </a:lnTo>
                  <a:lnTo>
                    <a:pt x="2366" y="4037"/>
                  </a:lnTo>
                  <a:lnTo>
                    <a:pt x="3147" y="3162"/>
                  </a:lnTo>
                  <a:lnTo>
                    <a:pt x="4025" y="2357"/>
                  </a:lnTo>
                  <a:lnTo>
                    <a:pt x="5001" y="1676"/>
                  </a:lnTo>
                  <a:lnTo>
                    <a:pt x="6028" y="1093"/>
                  </a:lnTo>
                  <a:lnTo>
                    <a:pt x="7148" y="631"/>
                  </a:lnTo>
                  <a:lnTo>
                    <a:pt x="8318" y="289"/>
                  </a:lnTo>
                  <a:lnTo>
                    <a:pt x="9515" y="71"/>
                  </a:lnTo>
                  <a:lnTo>
                    <a:pt x="10781" y="0"/>
                  </a:lnTo>
                  <a:close/>
                </a:path>
              </a:pathLst>
            </a:custGeom>
            <a:solidFill>
              <a:srgbClr val="A6A6A6"/>
            </a:solidFill>
            <a:ln w="3175" cap="flat">
              <a:solidFill>
                <a:srgbClr val="A6A6A6"/>
              </a:solidFill>
              <a:prstDash val="solid"/>
              <a:round/>
            </a:ln>
            <a:effectLst/>
          </p:spPr>
          <p:txBody>
            <a:bodyPr wrap="square" lIns="34289" tIns="34289" rIns="34289" bIns="34289" numCol="1" anchor="t">
              <a:noAutofit/>
            </a:bodyPr>
            <a:lstStyle/>
            <a:p>
              <a:pPr defTabSz="685800">
                <a:defRPr sz="1200">
                  <a:latin typeface="Futura Next Book"/>
                  <a:ea typeface="Futura Next Book"/>
                  <a:cs typeface="Futura Next Book"/>
                  <a:sym typeface="Futura Next Book"/>
                </a:defRPr>
              </a:pPr>
            </a:p>
          </p:txBody>
        </p:sp>
        <p:sp>
          <p:nvSpPr>
            <p:cNvPr id="678" name="Straight Connector 63"/>
            <p:cNvSpPr/>
            <p:nvPr/>
          </p:nvSpPr>
          <p:spPr>
            <a:xfrm>
              <a:off x="709131" y="716988"/>
              <a:ext cx="961126" cy="1"/>
            </a:xfrm>
            <a:prstGeom prst="line">
              <a:avLst/>
            </a:prstGeom>
            <a:solidFill>
              <a:srgbClr val="808080"/>
            </a:solidFill>
            <a:ln w="25400" cap="flat">
              <a:solidFill>
                <a:srgbClr val="A6A6A6"/>
              </a:solidFill>
              <a:prstDash val="solid"/>
              <a:miter lim="800000"/>
            </a:ln>
            <a:effectLst/>
          </p:spPr>
          <p:txBody>
            <a:bodyPr wrap="square" lIns="34289" tIns="34289" rIns="34289" bIns="34289" numCol="1" anchor="t">
              <a:noAutofit/>
            </a:bodyPr>
            <a:lstStyle/>
            <a:p>
              <a:pPr defTabSz="685800">
                <a:defRPr sz="1200">
                  <a:latin typeface="Futura Next Book"/>
                  <a:ea typeface="Futura Next Book"/>
                  <a:cs typeface="Futura Next Book"/>
                  <a:sym typeface="Futura Next Book"/>
                </a:defRPr>
              </a:pPr>
            </a:p>
          </p:txBody>
        </p:sp>
      </p:grpSp>
      <p:grpSp>
        <p:nvGrpSpPr>
          <p:cNvPr id="682" name="Group 64"/>
          <p:cNvGrpSpPr/>
          <p:nvPr/>
        </p:nvGrpSpPr>
        <p:grpSpPr>
          <a:xfrm>
            <a:off x="1280476" y="2921742"/>
            <a:ext cx="2037367" cy="731581"/>
            <a:chOff x="0" y="0"/>
            <a:chExt cx="2037365" cy="731580"/>
          </a:xfrm>
        </p:grpSpPr>
        <p:sp>
          <p:nvSpPr>
            <p:cNvPr id="680" name="Freeform 65"/>
            <p:cNvSpPr/>
            <p:nvPr/>
          </p:nvSpPr>
          <p:spPr>
            <a:xfrm>
              <a:off x="0" y="0"/>
              <a:ext cx="893705" cy="73158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781" y="0"/>
                  </a:moveTo>
                  <a:lnTo>
                    <a:pt x="12050" y="71"/>
                  </a:lnTo>
                  <a:lnTo>
                    <a:pt x="13247" y="289"/>
                  </a:lnTo>
                  <a:lnTo>
                    <a:pt x="14414" y="631"/>
                  </a:lnTo>
                  <a:lnTo>
                    <a:pt x="15540" y="1093"/>
                  </a:lnTo>
                  <a:lnTo>
                    <a:pt x="16563" y="1676"/>
                  </a:lnTo>
                  <a:lnTo>
                    <a:pt x="17540" y="2357"/>
                  </a:lnTo>
                  <a:lnTo>
                    <a:pt x="18418" y="3162"/>
                  </a:lnTo>
                  <a:lnTo>
                    <a:pt x="19199" y="4037"/>
                  </a:lnTo>
                  <a:lnTo>
                    <a:pt x="19880" y="5007"/>
                  </a:lnTo>
                  <a:cubicBezTo>
                    <a:pt x="20076" y="5348"/>
                    <a:pt x="20269" y="5689"/>
                    <a:pt x="20465" y="6031"/>
                  </a:cubicBezTo>
                  <a:lnTo>
                    <a:pt x="20957" y="7124"/>
                  </a:lnTo>
                  <a:cubicBezTo>
                    <a:pt x="21071" y="7512"/>
                    <a:pt x="21182" y="7903"/>
                    <a:pt x="21296" y="8292"/>
                  </a:cubicBezTo>
                  <a:cubicBezTo>
                    <a:pt x="21360" y="8698"/>
                    <a:pt x="21427" y="9104"/>
                    <a:pt x="21492" y="9510"/>
                  </a:cubicBezTo>
                  <a:lnTo>
                    <a:pt x="21562" y="10774"/>
                  </a:lnTo>
                  <a:lnTo>
                    <a:pt x="21588" y="12258"/>
                  </a:lnTo>
                  <a:lnTo>
                    <a:pt x="21588" y="21041"/>
                  </a:lnTo>
                  <a:cubicBezTo>
                    <a:pt x="21591" y="21222"/>
                    <a:pt x="21597" y="21401"/>
                    <a:pt x="21600" y="21583"/>
                  </a:cubicBezTo>
                  <a:lnTo>
                    <a:pt x="13317" y="21600"/>
                  </a:lnTo>
                  <a:cubicBezTo>
                    <a:pt x="13311" y="21591"/>
                    <a:pt x="13302" y="21583"/>
                    <a:pt x="13296" y="21574"/>
                  </a:cubicBezTo>
                  <a:cubicBezTo>
                    <a:pt x="13288" y="21565"/>
                    <a:pt x="13279" y="21559"/>
                    <a:pt x="13270" y="21550"/>
                  </a:cubicBezTo>
                  <a:lnTo>
                    <a:pt x="12074" y="21524"/>
                  </a:lnTo>
                  <a:lnTo>
                    <a:pt x="10781" y="21524"/>
                  </a:lnTo>
                  <a:lnTo>
                    <a:pt x="9515" y="21453"/>
                  </a:lnTo>
                  <a:lnTo>
                    <a:pt x="8318" y="21231"/>
                  </a:lnTo>
                  <a:lnTo>
                    <a:pt x="7148" y="20894"/>
                  </a:lnTo>
                  <a:lnTo>
                    <a:pt x="6028" y="20431"/>
                  </a:lnTo>
                  <a:lnTo>
                    <a:pt x="5001" y="19848"/>
                  </a:lnTo>
                  <a:lnTo>
                    <a:pt x="4025" y="19164"/>
                  </a:lnTo>
                  <a:lnTo>
                    <a:pt x="3147" y="18364"/>
                  </a:lnTo>
                  <a:lnTo>
                    <a:pt x="2366" y="17487"/>
                  </a:lnTo>
                  <a:lnTo>
                    <a:pt x="1685" y="16541"/>
                  </a:lnTo>
                  <a:lnTo>
                    <a:pt x="1097" y="15492"/>
                  </a:lnTo>
                  <a:cubicBezTo>
                    <a:pt x="936" y="15126"/>
                    <a:pt x="772" y="14764"/>
                    <a:pt x="611" y="14399"/>
                  </a:cubicBezTo>
                  <a:lnTo>
                    <a:pt x="269" y="13232"/>
                  </a:lnTo>
                  <a:lnTo>
                    <a:pt x="76" y="12014"/>
                  </a:lnTo>
                  <a:cubicBezTo>
                    <a:pt x="50" y="11601"/>
                    <a:pt x="26" y="11187"/>
                    <a:pt x="0" y="10774"/>
                  </a:cubicBezTo>
                  <a:cubicBezTo>
                    <a:pt x="26" y="10353"/>
                    <a:pt x="50" y="9932"/>
                    <a:pt x="76" y="9510"/>
                  </a:cubicBezTo>
                  <a:lnTo>
                    <a:pt x="269" y="8292"/>
                  </a:lnTo>
                  <a:lnTo>
                    <a:pt x="611" y="7124"/>
                  </a:lnTo>
                  <a:cubicBezTo>
                    <a:pt x="772" y="6759"/>
                    <a:pt x="936" y="6396"/>
                    <a:pt x="1097" y="6031"/>
                  </a:cubicBezTo>
                  <a:lnTo>
                    <a:pt x="1685" y="5007"/>
                  </a:lnTo>
                  <a:lnTo>
                    <a:pt x="2366" y="4037"/>
                  </a:lnTo>
                  <a:lnTo>
                    <a:pt x="3147" y="3162"/>
                  </a:lnTo>
                  <a:lnTo>
                    <a:pt x="4025" y="2357"/>
                  </a:lnTo>
                  <a:lnTo>
                    <a:pt x="5001" y="1676"/>
                  </a:lnTo>
                  <a:lnTo>
                    <a:pt x="6028" y="1093"/>
                  </a:lnTo>
                  <a:lnTo>
                    <a:pt x="7148" y="631"/>
                  </a:lnTo>
                  <a:lnTo>
                    <a:pt x="8318" y="289"/>
                  </a:lnTo>
                  <a:lnTo>
                    <a:pt x="9515" y="71"/>
                  </a:lnTo>
                  <a:lnTo>
                    <a:pt x="10781" y="0"/>
                  </a:lnTo>
                  <a:close/>
                </a:path>
              </a:pathLst>
            </a:custGeom>
            <a:solidFill>
              <a:srgbClr val="808080"/>
            </a:solidFill>
            <a:ln w="3175" cap="flat">
              <a:solidFill>
                <a:srgbClr val="808080"/>
              </a:solidFill>
              <a:prstDash val="solid"/>
              <a:round/>
            </a:ln>
            <a:effectLst/>
          </p:spPr>
          <p:txBody>
            <a:bodyPr wrap="square" lIns="34289" tIns="34289" rIns="34289" bIns="34289" numCol="1" anchor="t">
              <a:noAutofit/>
            </a:bodyPr>
            <a:lstStyle/>
            <a:p>
              <a:pPr defTabSz="685800">
                <a:defRPr sz="1200">
                  <a:solidFill>
                    <a:srgbClr val="FFFFFF"/>
                  </a:solidFill>
                  <a:latin typeface="Futura Next Book"/>
                  <a:ea typeface="Futura Next Book"/>
                  <a:cs typeface="Futura Next Book"/>
                  <a:sym typeface="Futura Next Book"/>
                </a:defRPr>
              </a:pPr>
            </a:p>
          </p:txBody>
        </p:sp>
        <p:sp>
          <p:nvSpPr>
            <p:cNvPr id="681" name="Straight Connector 66"/>
            <p:cNvSpPr/>
            <p:nvPr/>
          </p:nvSpPr>
          <p:spPr>
            <a:xfrm>
              <a:off x="859974" y="714414"/>
              <a:ext cx="1177392" cy="1"/>
            </a:xfrm>
            <a:prstGeom prst="line">
              <a:avLst/>
            </a:prstGeom>
            <a:noFill/>
            <a:ln w="25400" cap="flat">
              <a:solidFill>
                <a:srgbClr val="808080"/>
              </a:solidFill>
              <a:prstDash val="solid"/>
              <a:miter lim="800000"/>
            </a:ln>
            <a:effectLst/>
          </p:spPr>
          <p:txBody>
            <a:bodyPr wrap="square" lIns="34289" tIns="34289" rIns="34289" bIns="34289" numCol="1" anchor="t">
              <a:noAutofit/>
            </a:bodyPr>
            <a:lstStyle/>
            <a:p>
              <a:pPr defTabSz="685800">
                <a:defRPr sz="1200">
                  <a:latin typeface="Futura Next Book"/>
                  <a:ea typeface="Futura Next Book"/>
                  <a:cs typeface="Futura Next Book"/>
                  <a:sym typeface="Futura Next Book"/>
                </a:defRPr>
              </a:pPr>
            </a:p>
          </p:txBody>
        </p:sp>
      </p:grpSp>
      <p:sp>
        <p:nvSpPr>
          <p:cNvPr id="683" name="Rectangle 67"/>
          <p:cNvSpPr txBox="1"/>
          <p:nvPr/>
        </p:nvSpPr>
        <p:spPr>
          <a:xfrm>
            <a:off x="4425200" y="319516"/>
            <a:ext cx="747956" cy="246381"/>
          </a:xfrm>
          <a:prstGeom prst="rect">
            <a:avLst/>
          </a:prstGeom>
          <a:ln w="12700">
            <a:miter lim="400000"/>
          </a:ln>
          <a:extLst>
            <a:ext uri="{C572A759-6A51-4108-AA02-DFA0A04FC94B}">
              <ma14:wrappingTextBoxFlag xmlns:ma14="http://schemas.microsoft.com/office/mac/drawingml/2011/main" val="1"/>
            </a:ext>
          </a:extLst>
        </p:spPr>
        <p:txBody>
          <a:bodyPr lIns="34289" tIns="34289" rIns="34289" bIns="34289">
            <a:spAutoFit/>
          </a:bodyPr>
          <a:lstStyle>
            <a:lvl1pPr algn="ctr" defTabSz="685800">
              <a:defRPr sz="1200">
                <a:solidFill>
                  <a:srgbClr val="FFFFFF"/>
                </a:solidFill>
                <a:latin typeface="Futura Next Medium"/>
                <a:ea typeface="Futura Next Medium"/>
                <a:cs typeface="Futura Next Medium"/>
                <a:sym typeface="Futura Next Medium"/>
              </a:defRPr>
            </a:lvl1pPr>
          </a:lstStyle>
          <a:p>
            <a:pPr/>
            <a:r>
              <a:t>Demo</a:t>
            </a:r>
          </a:p>
        </p:txBody>
      </p:sp>
      <p:sp>
        <p:nvSpPr>
          <p:cNvPr id="684" name="Rectangle 68"/>
          <p:cNvSpPr txBox="1"/>
          <p:nvPr/>
        </p:nvSpPr>
        <p:spPr>
          <a:xfrm>
            <a:off x="3754667" y="1137396"/>
            <a:ext cx="747956" cy="246381"/>
          </a:xfrm>
          <a:prstGeom prst="rect">
            <a:avLst/>
          </a:prstGeom>
          <a:ln w="12700">
            <a:miter lim="400000"/>
          </a:ln>
          <a:extLst>
            <a:ext uri="{C572A759-6A51-4108-AA02-DFA0A04FC94B}">
              <ma14:wrappingTextBoxFlag xmlns:ma14="http://schemas.microsoft.com/office/mac/drawingml/2011/main" val="1"/>
            </a:ext>
          </a:extLst>
        </p:spPr>
        <p:txBody>
          <a:bodyPr lIns="34289" tIns="34289" rIns="34289" bIns="34289">
            <a:spAutoFit/>
          </a:bodyPr>
          <a:lstStyle>
            <a:lvl1pPr algn="ctr" defTabSz="685800">
              <a:defRPr sz="1200">
                <a:solidFill>
                  <a:schemeClr val="accent2">
                    <a:lumOff val="-2588"/>
                  </a:schemeClr>
                </a:solidFill>
                <a:latin typeface="Futura Next Medium"/>
                <a:ea typeface="Futura Next Medium"/>
                <a:cs typeface="Futura Next Medium"/>
                <a:sym typeface="Futura Next Medium"/>
              </a:defRPr>
            </a:lvl1pPr>
          </a:lstStyle>
          <a:p>
            <a:pPr/>
            <a:r>
              <a:t>Mindset</a:t>
            </a:r>
          </a:p>
        </p:txBody>
      </p:sp>
      <p:sp>
        <p:nvSpPr>
          <p:cNvPr id="685" name="Rectangle 69"/>
          <p:cNvSpPr txBox="1"/>
          <p:nvPr/>
        </p:nvSpPr>
        <p:spPr>
          <a:xfrm>
            <a:off x="1094162" y="3195545"/>
            <a:ext cx="1258036" cy="233681"/>
          </a:xfrm>
          <a:prstGeom prst="rect">
            <a:avLst/>
          </a:prstGeom>
          <a:ln w="12700">
            <a:miter lim="400000"/>
          </a:ln>
          <a:extLst>
            <a:ext uri="{C572A759-6A51-4108-AA02-DFA0A04FC94B}">
              <ma14:wrappingTextBoxFlag xmlns:ma14="http://schemas.microsoft.com/office/mac/drawingml/2011/main" val="1"/>
            </a:ext>
          </a:extLst>
        </p:spPr>
        <p:txBody>
          <a:bodyPr lIns="34289" tIns="34289" rIns="34289" bIns="34289">
            <a:spAutoFit/>
          </a:bodyPr>
          <a:lstStyle>
            <a:lvl1pPr algn="ctr" defTabSz="685800">
              <a:defRPr sz="1100">
                <a:solidFill>
                  <a:srgbClr val="FFFFFF"/>
                </a:solidFill>
                <a:latin typeface="Futura Next Medium"/>
                <a:ea typeface="Futura Next Medium"/>
                <a:cs typeface="Futura Next Medium"/>
                <a:sym typeface="Futura Next Medium"/>
              </a:defRPr>
            </a:lvl1pPr>
          </a:lstStyle>
          <a:p>
            <a:pPr/>
            <a:r>
              <a:t>Comprehend</a:t>
            </a:r>
          </a:p>
        </p:txBody>
      </p:sp>
      <p:sp>
        <p:nvSpPr>
          <p:cNvPr id="686" name="Rectangle 70"/>
          <p:cNvSpPr txBox="1"/>
          <p:nvPr/>
        </p:nvSpPr>
        <p:spPr>
          <a:xfrm>
            <a:off x="2988900" y="1859466"/>
            <a:ext cx="747955" cy="246381"/>
          </a:xfrm>
          <a:prstGeom prst="rect">
            <a:avLst/>
          </a:prstGeom>
          <a:ln w="12700">
            <a:miter lim="400000"/>
          </a:ln>
          <a:extLst>
            <a:ext uri="{C572A759-6A51-4108-AA02-DFA0A04FC94B}">
              <ma14:wrappingTextBoxFlag xmlns:ma14="http://schemas.microsoft.com/office/mac/drawingml/2011/main" val="1"/>
            </a:ext>
          </a:extLst>
        </p:spPr>
        <p:txBody>
          <a:bodyPr lIns="34289" tIns="34289" rIns="34289" bIns="34289">
            <a:spAutoFit/>
          </a:bodyPr>
          <a:lstStyle>
            <a:lvl1pPr algn="ctr" defTabSz="685800">
              <a:defRPr sz="1200">
                <a:solidFill>
                  <a:srgbClr val="FFFFFF"/>
                </a:solidFill>
                <a:latin typeface="Futura Next Medium"/>
                <a:ea typeface="Futura Next Medium"/>
                <a:cs typeface="Futura Next Medium"/>
                <a:sym typeface="Futura Next Medium"/>
              </a:defRPr>
            </a:lvl1pPr>
          </a:lstStyle>
          <a:p>
            <a:pPr/>
            <a:r>
              <a:t>Process</a:t>
            </a:r>
          </a:p>
        </p:txBody>
      </p:sp>
      <p:sp>
        <p:nvSpPr>
          <p:cNvPr id="687" name="Rectangle 71"/>
          <p:cNvSpPr txBox="1"/>
          <p:nvPr/>
        </p:nvSpPr>
        <p:spPr>
          <a:xfrm>
            <a:off x="2281884" y="2531961"/>
            <a:ext cx="747956" cy="246381"/>
          </a:xfrm>
          <a:prstGeom prst="rect">
            <a:avLst/>
          </a:prstGeom>
          <a:ln w="12700">
            <a:miter lim="400000"/>
          </a:ln>
          <a:extLst>
            <a:ext uri="{C572A759-6A51-4108-AA02-DFA0A04FC94B}">
              <ma14:wrappingTextBoxFlag xmlns:ma14="http://schemas.microsoft.com/office/mac/drawingml/2011/main" val="1"/>
            </a:ext>
          </a:extLst>
        </p:spPr>
        <p:txBody>
          <a:bodyPr lIns="34289" tIns="34289" rIns="34289" bIns="34289">
            <a:spAutoFit/>
          </a:bodyPr>
          <a:lstStyle>
            <a:lvl1pPr algn="ctr" defTabSz="685800">
              <a:defRPr sz="1200">
                <a:latin typeface="Futura Next Medium"/>
                <a:ea typeface="Futura Next Medium"/>
                <a:cs typeface="Futura Next Medium"/>
                <a:sym typeface="Futura Next Medium"/>
              </a:defRPr>
            </a:lvl1pPr>
          </a:lstStyle>
          <a:p>
            <a:pPr/>
            <a:r>
              <a:t>Tools</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FFFFF"/>
        </a:solidFill>
      </p:bgPr>
    </p:bg>
    <p:spTree>
      <p:nvGrpSpPr>
        <p:cNvPr id="1" name=""/>
        <p:cNvGrpSpPr/>
        <p:nvPr/>
      </p:nvGrpSpPr>
      <p:grpSpPr>
        <a:xfrm>
          <a:off x="0" y="0"/>
          <a:ext cx="0" cy="0"/>
          <a:chOff x="0" y="0"/>
          <a:chExt cx="0" cy="0"/>
        </a:xfrm>
      </p:grpSpPr>
      <p:graphicFrame>
        <p:nvGraphicFramePr>
          <p:cNvPr id="689" name="Google Shape;263;p55"/>
          <p:cNvGraphicFramePr/>
          <p:nvPr/>
        </p:nvGraphicFramePr>
        <p:xfrm>
          <a:off x="342521" y="380451"/>
          <a:ext cx="8727669" cy="4650354"/>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2909223"/>
                <a:gridCol w="2460512"/>
                <a:gridCol w="3357934"/>
              </a:tblGrid>
              <a:tr h="395574">
                <a:tc>
                  <a:txBody>
                    <a:bodyPr/>
                    <a:lstStyle/>
                    <a:p>
                      <a:pPr algn="l">
                        <a:defRPr sz="1300">
                          <a:solidFill>
                            <a:schemeClr val="accent2">
                              <a:lumOff val="-2588"/>
                            </a:schemeClr>
                          </a:solidFill>
                        </a:defRPr>
                      </a:pPr>
                    </a:p>
                  </a:txBody>
                  <a:tcPr marL="91425" marR="91425" marT="91425" marB="91425" anchor="t" anchorCtr="0" horzOverflow="overflow"/>
                </a:tc>
                <a:tc>
                  <a:txBody>
                    <a:bodyPr/>
                    <a:lstStyle/>
                    <a:p>
                      <a:pPr algn="ctr">
                        <a:defRPr sz="1800"/>
                      </a:pPr>
                      <a:r>
                        <a:rPr sz="1300">
                          <a:solidFill>
                            <a:schemeClr val="accent2">
                              <a:lumOff val="-2588"/>
                            </a:schemeClr>
                          </a:solidFill>
                          <a:latin typeface="EB Garamond"/>
                          <a:ea typeface="EB Garamond"/>
                          <a:cs typeface="EB Garamond"/>
                          <a:sym typeface="EB Garamond"/>
                        </a:rPr>
                        <a:t>Modules</a:t>
                      </a:r>
                    </a:p>
                  </a:txBody>
                  <a:tcPr marL="91425" marR="91425" marT="91425" marB="91425" anchor="t" anchorCtr="0" horzOverflow="overflow"/>
                </a:tc>
                <a:tc>
                  <a:txBody>
                    <a:bodyPr/>
                    <a:lstStyle/>
                    <a:p>
                      <a:pPr algn="ctr">
                        <a:defRPr sz="1800"/>
                      </a:pPr>
                      <a:r>
                        <a:rPr sz="1300">
                          <a:solidFill>
                            <a:schemeClr val="accent2">
                              <a:lumOff val="-2588"/>
                            </a:schemeClr>
                          </a:solidFill>
                          <a:latin typeface="EB Garamond"/>
                          <a:ea typeface="EB Garamond"/>
                          <a:cs typeface="EB Garamond"/>
                          <a:sym typeface="EB Garamond"/>
                        </a:rPr>
                        <a:t>Description</a:t>
                      </a:r>
                    </a:p>
                  </a:txBody>
                  <a:tcPr marL="91425" marR="91425" marT="91425" marB="91425" anchor="t" anchorCtr="0" horzOverflow="overflow"/>
                </a:tc>
              </a:tr>
              <a:tr h="937107">
                <a:tc>
                  <a:txBody>
                    <a:bodyPr/>
                    <a:lstStyle/>
                    <a:p>
                      <a:pPr algn="l">
                        <a:defRPr sz="1300">
                          <a:solidFill>
                            <a:schemeClr val="accent2">
                              <a:lumOff val="-2588"/>
                            </a:schemeClr>
                          </a:solidFill>
                          <a:latin typeface="EB Garamond"/>
                          <a:ea typeface="EB Garamond"/>
                          <a:cs typeface="EB Garamond"/>
                          <a:sym typeface="EB Garamond"/>
                        </a:defRPr>
                      </a:pPr>
                    </a:p>
                    <a:p>
                      <a:pPr algn="l">
                        <a:defRPr sz="1300">
                          <a:solidFill>
                            <a:schemeClr val="accent2">
                              <a:lumOff val="-2588"/>
                            </a:schemeClr>
                          </a:solidFill>
                          <a:latin typeface="EB Garamond"/>
                          <a:ea typeface="EB Garamond"/>
                          <a:cs typeface="EB Garamond"/>
                          <a:sym typeface="EB Garamond"/>
                        </a:defRPr>
                      </a:pPr>
                      <a:r>
                        <a:t>Day1</a:t>
                      </a:r>
                    </a:p>
                  </a:txBody>
                  <a:tcPr marL="91425" marR="91425" marT="91425" marB="91425" anchor="t" anchorCtr="0" horzOverflow="overflow"/>
                </a:tc>
                <a:tc>
                  <a:txBody>
                    <a:bodyPr/>
                    <a:lstStyle/>
                    <a:p>
                      <a:pPr algn="l">
                        <a:defRPr sz="1300">
                          <a:solidFill>
                            <a:schemeClr val="accent2">
                              <a:lumOff val="-2588"/>
                            </a:schemeClr>
                          </a:solidFill>
                          <a:latin typeface="EB Garamond"/>
                          <a:ea typeface="EB Garamond"/>
                          <a:cs typeface="EB Garamond"/>
                          <a:sym typeface="EB Garamond"/>
                        </a:defRPr>
                      </a:pPr>
                    </a:p>
                    <a:p>
                      <a:pPr marL="434521" indent="-294821" algn="l">
                        <a:buClr>
                          <a:srgbClr val="B7B7B7"/>
                        </a:buClr>
                        <a:buSzPts val="1300"/>
                        <a:buFont typeface="Helvetica"/>
                        <a:buChar char="●"/>
                        <a:defRPr sz="1300">
                          <a:solidFill>
                            <a:schemeClr val="accent2">
                              <a:lumOff val="-2588"/>
                            </a:schemeClr>
                          </a:solidFill>
                          <a:latin typeface="EB Garamond"/>
                          <a:ea typeface="EB Garamond"/>
                          <a:cs typeface="EB Garamond"/>
                          <a:sym typeface="EB Garamond"/>
                        </a:defRPr>
                      </a:pPr>
                      <a:r>
                        <a:t>GIT</a:t>
                      </a:r>
                    </a:p>
                    <a:p>
                      <a:pPr marL="434521" indent="-294821" algn="l">
                        <a:buClr>
                          <a:srgbClr val="B7B7B7"/>
                        </a:buClr>
                        <a:buSzPts val="1300"/>
                        <a:buFont typeface="Helvetica"/>
                        <a:buChar char="●"/>
                        <a:defRPr sz="1300">
                          <a:solidFill>
                            <a:schemeClr val="accent2">
                              <a:lumOff val="-2588"/>
                            </a:schemeClr>
                          </a:solidFill>
                          <a:latin typeface="EB Garamond"/>
                          <a:ea typeface="EB Garamond"/>
                          <a:cs typeface="EB Garamond"/>
                          <a:sym typeface="EB Garamond"/>
                        </a:defRPr>
                      </a:pPr>
                      <a:r>
                        <a:t>UML Diagrams</a:t>
                      </a:r>
                    </a:p>
                  </a:txBody>
                  <a:tcPr marL="91425" marR="91425" marT="91425" marB="91425" anchor="t" anchorCtr="0" horzOverflow="overflow"/>
                </a:tc>
                <a:tc>
                  <a:txBody>
                    <a:bodyPr/>
                    <a:lstStyle/>
                    <a:p>
                      <a:pPr marL="434521" indent="-294821" algn="l">
                        <a:buClr>
                          <a:srgbClr val="B7B7B7"/>
                        </a:buClr>
                        <a:buSzPts val="1300"/>
                        <a:buFont typeface="Helvetica"/>
                        <a:buChar char="➔"/>
                        <a:defRPr sz="1300">
                          <a:solidFill>
                            <a:schemeClr val="accent2">
                              <a:lumOff val="-2588"/>
                            </a:schemeClr>
                          </a:solidFill>
                          <a:latin typeface="EB Garamond"/>
                          <a:ea typeface="EB Garamond"/>
                          <a:cs typeface="EB Garamond"/>
                          <a:sym typeface="EB Garamond"/>
                        </a:defRPr>
                      </a:pPr>
                      <a:r>
                        <a:t>Understanding Git commands</a:t>
                      </a:r>
                    </a:p>
                    <a:p>
                      <a:pPr marL="434521" indent="-294821" algn="l">
                        <a:buClr>
                          <a:srgbClr val="B7B7B7"/>
                        </a:buClr>
                        <a:buSzPts val="1300"/>
                        <a:buFont typeface="Helvetica"/>
                        <a:buChar char="➔"/>
                        <a:defRPr sz="1300">
                          <a:solidFill>
                            <a:schemeClr val="accent2">
                              <a:lumOff val="-2588"/>
                            </a:schemeClr>
                          </a:solidFill>
                          <a:latin typeface="EB Garamond"/>
                          <a:ea typeface="EB Garamond"/>
                          <a:cs typeface="EB Garamond"/>
                          <a:sym typeface="EB Garamond"/>
                        </a:defRPr>
                      </a:pPr>
                      <a:r>
                        <a:t>Requirement understanding and design UseCase and Class diagram</a:t>
                      </a:r>
                    </a:p>
                  </a:txBody>
                  <a:tcPr marL="91425" marR="91425" marT="91425" marB="91425" anchor="t" anchorCtr="0" horzOverflow="overflow"/>
                </a:tc>
              </a:tr>
              <a:tr h="1104122">
                <a:tc>
                  <a:txBody>
                    <a:bodyPr/>
                    <a:lstStyle/>
                    <a:p>
                      <a:pPr algn="l">
                        <a:defRPr sz="1300">
                          <a:solidFill>
                            <a:schemeClr val="accent2">
                              <a:lumOff val="-2588"/>
                            </a:schemeClr>
                          </a:solidFill>
                          <a:latin typeface="EB Garamond"/>
                          <a:ea typeface="EB Garamond"/>
                          <a:cs typeface="EB Garamond"/>
                          <a:sym typeface="EB Garamond"/>
                        </a:defRPr>
                      </a:pPr>
                    </a:p>
                    <a:p>
                      <a:pPr algn="l">
                        <a:defRPr sz="1300">
                          <a:solidFill>
                            <a:schemeClr val="accent2">
                              <a:lumOff val="-2588"/>
                            </a:schemeClr>
                          </a:solidFill>
                          <a:latin typeface="EB Garamond"/>
                          <a:ea typeface="EB Garamond"/>
                          <a:cs typeface="EB Garamond"/>
                          <a:sym typeface="EB Garamond"/>
                        </a:defRPr>
                      </a:pPr>
                    </a:p>
                    <a:p>
                      <a:pPr algn="l">
                        <a:defRPr sz="1300">
                          <a:solidFill>
                            <a:schemeClr val="accent2">
                              <a:lumOff val="-2588"/>
                            </a:schemeClr>
                          </a:solidFill>
                          <a:latin typeface="EB Garamond"/>
                          <a:ea typeface="EB Garamond"/>
                          <a:cs typeface="EB Garamond"/>
                          <a:sym typeface="EB Garamond"/>
                        </a:defRPr>
                      </a:pPr>
                      <a:r>
                        <a:t>Day2 </a:t>
                      </a:r>
                    </a:p>
                  </a:txBody>
                  <a:tcPr marL="91425" marR="91425" marT="91425" marB="91425" anchor="t" anchorCtr="0" horzOverflow="overflow"/>
                </a:tc>
                <a:tc>
                  <a:txBody>
                    <a:bodyPr/>
                    <a:lstStyle/>
                    <a:p>
                      <a:pPr marL="434521" indent="-294821" algn="l">
                        <a:buClr>
                          <a:srgbClr val="B7B7B7"/>
                        </a:buClr>
                        <a:buSzPts val="1300"/>
                        <a:buFont typeface="Helvetica"/>
                        <a:buChar char="●"/>
                        <a:defRPr sz="1300">
                          <a:solidFill>
                            <a:schemeClr val="accent2">
                              <a:lumOff val="-2588"/>
                            </a:schemeClr>
                          </a:solidFill>
                          <a:latin typeface="EB Garamond"/>
                          <a:ea typeface="EB Garamond"/>
                          <a:cs typeface="EB Garamond"/>
                          <a:sym typeface="EB Garamond"/>
                        </a:defRPr>
                      </a:pPr>
                      <a:r>
                        <a:t>Java17 </a:t>
                      </a:r>
                    </a:p>
                  </a:txBody>
                  <a:tcPr marL="91425" marR="91425" marT="91425" marB="91425" anchor="t" anchorCtr="0" horzOverflow="overflow"/>
                </a:tc>
                <a:tc>
                  <a:txBody>
                    <a:bodyPr/>
                    <a:lstStyle/>
                    <a:p>
                      <a:pPr marL="434521" indent="-294821" algn="l">
                        <a:buClr>
                          <a:srgbClr val="B7B7B7"/>
                        </a:buClr>
                        <a:buSzPts val="1300"/>
                        <a:buFont typeface="Helvetica"/>
                        <a:buChar char="➔"/>
                        <a:defRPr sz="1300">
                          <a:solidFill>
                            <a:schemeClr val="accent2">
                              <a:lumOff val="-2588"/>
                            </a:schemeClr>
                          </a:solidFill>
                          <a:latin typeface="EB Garamond"/>
                          <a:ea typeface="EB Garamond"/>
                          <a:cs typeface="EB Garamond"/>
                          <a:sym typeface="EB Garamond"/>
                        </a:defRPr>
                      </a:pPr>
                      <a:r>
                        <a:t>Creating foundational Java packages like Clients, Business, Bean. </a:t>
                      </a:r>
                    </a:p>
                    <a:p>
                      <a:pPr marL="434521" indent="-294821" algn="l">
                        <a:buClr>
                          <a:srgbClr val="B7B7B7"/>
                        </a:buClr>
                        <a:buSzPts val="1300"/>
                        <a:buFont typeface="Helvetica"/>
                        <a:buChar char="➔"/>
                        <a:defRPr sz="1300">
                          <a:solidFill>
                            <a:schemeClr val="accent2">
                              <a:lumOff val="-2588"/>
                            </a:schemeClr>
                          </a:solidFill>
                          <a:latin typeface="EB Garamond"/>
                          <a:ea typeface="EB Garamond"/>
                          <a:cs typeface="EB Garamond"/>
                          <a:sym typeface="EB Garamond"/>
                        </a:defRPr>
                      </a:pPr>
                      <a:r>
                        <a:t>Structured the packages by skeleton code </a:t>
                      </a:r>
                    </a:p>
                  </a:txBody>
                  <a:tcPr marL="91425" marR="91425" marT="91425" marB="91425" anchor="t" anchorCtr="0" horzOverflow="overflow"/>
                </a:tc>
              </a:tr>
              <a:tr h="1005175">
                <a:tc>
                  <a:txBody>
                    <a:bodyPr/>
                    <a:lstStyle/>
                    <a:p>
                      <a:pPr algn="l">
                        <a:defRPr sz="1300">
                          <a:solidFill>
                            <a:schemeClr val="accent2">
                              <a:lumOff val="-2588"/>
                            </a:schemeClr>
                          </a:solidFill>
                          <a:latin typeface="EB Garamond Regular"/>
                          <a:ea typeface="EB Garamond Regular"/>
                          <a:cs typeface="EB Garamond Regular"/>
                          <a:sym typeface="EB Garamond Regular"/>
                        </a:defRPr>
                      </a:pPr>
                    </a:p>
                    <a:p>
                      <a:pPr algn="l">
                        <a:defRPr sz="1300">
                          <a:solidFill>
                            <a:schemeClr val="accent2">
                              <a:lumOff val="-2588"/>
                            </a:schemeClr>
                          </a:solidFill>
                          <a:latin typeface="EB Garamond Regular"/>
                          <a:ea typeface="EB Garamond Regular"/>
                          <a:cs typeface="EB Garamond Regular"/>
                          <a:sym typeface="EB Garamond Regular"/>
                        </a:defRPr>
                      </a:pPr>
                      <a:r>
                        <a:t>Day3</a:t>
                      </a:r>
                    </a:p>
                  </a:txBody>
                  <a:tcPr marL="91425" marR="91425" marT="91425" marB="91425" anchor="t" anchorCtr="0" horzOverflow="overflow"/>
                </a:tc>
                <a:tc>
                  <a:txBody>
                    <a:bodyPr/>
                    <a:lstStyle/>
                    <a:p>
                      <a:pPr marL="434521" indent="-294821" algn="l">
                        <a:buClr>
                          <a:srgbClr val="B7B7B7"/>
                        </a:buClr>
                        <a:buSzPts val="1300"/>
                        <a:buFont typeface="Helvetica"/>
                        <a:buChar char="●"/>
                        <a:defRPr sz="1300">
                          <a:solidFill>
                            <a:schemeClr val="accent2">
                              <a:lumOff val="-2588"/>
                            </a:schemeClr>
                          </a:solidFill>
                          <a:latin typeface="EB Garamond"/>
                          <a:ea typeface="EB Garamond"/>
                          <a:cs typeface="EB Garamond"/>
                          <a:sym typeface="EB Garamond"/>
                        </a:defRPr>
                      </a:pPr>
                      <a:r>
                        <a:t>Java17 Interface</a:t>
                      </a:r>
                    </a:p>
                    <a:p>
                      <a:pPr marL="434521" indent="-294821" algn="l">
                        <a:buClr>
                          <a:srgbClr val="B7B7B7"/>
                        </a:buClr>
                        <a:buSzPts val="1300"/>
                        <a:buFont typeface="Helvetica"/>
                        <a:buChar char="●"/>
                        <a:defRPr sz="1300">
                          <a:solidFill>
                            <a:schemeClr val="accent2">
                              <a:lumOff val="-2588"/>
                            </a:schemeClr>
                          </a:solidFill>
                          <a:latin typeface="EB Garamond"/>
                          <a:ea typeface="EB Garamond"/>
                          <a:cs typeface="EB Garamond"/>
                          <a:sym typeface="EB Garamond"/>
                        </a:defRPr>
                      </a:pPr>
                      <a:r>
                        <a:t>MySQL</a:t>
                      </a:r>
                    </a:p>
                    <a:p>
                      <a:pPr marL="434521" indent="-294821" algn="l">
                        <a:buClr>
                          <a:srgbClr val="B7B7B7"/>
                        </a:buClr>
                        <a:buSzPts val="1300"/>
                        <a:buFont typeface="Helvetica"/>
                        <a:buChar char="●"/>
                        <a:defRPr sz="1300">
                          <a:solidFill>
                            <a:schemeClr val="accent2">
                              <a:lumOff val="-2588"/>
                            </a:schemeClr>
                          </a:solidFill>
                          <a:latin typeface="EB Garamond"/>
                          <a:ea typeface="EB Garamond"/>
                          <a:cs typeface="EB Garamond"/>
                          <a:sym typeface="EB Garamond"/>
                        </a:defRPr>
                      </a:pPr>
                      <a:r>
                        <a:t>Exception Handling</a:t>
                      </a:r>
                    </a:p>
                  </a:txBody>
                  <a:tcPr marL="91425" marR="91425" marT="91425" marB="91425" anchor="t" anchorCtr="0" horzOverflow="overflow"/>
                </a:tc>
                <a:tc>
                  <a:txBody>
                    <a:bodyPr/>
                    <a:lstStyle/>
                    <a:p>
                      <a:pPr marL="434521" indent="-294821" algn="l">
                        <a:buClr>
                          <a:srgbClr val="999999"/>
                        </a:buClr>
                        <a:buSzPts val="1300"/>
                        <a:buFont typeface="Helvetica"/>
                        <a:buChar char="➔"/>
                        <a:defRPr sz="1300">
                          <a:solidFill>
                            <a:schemeClr val="accent2">
                              <a:lumOff val="-2588"/>
                            </a:schemeClr>
                          </a:solidFill>
                          <a:latin typeface="EB Garamond Regular"/>
                          <a:ea typeface="EB Garamond Regular"/>
                          <a:cs typeface="EB Garamond Regular"/>
                          <a:sym typeface="EB Garamond Regular"/>
                        </a:defRPr>
                      </a:pPr>
                      <a:r>
                        <a:t>Defined interfaces for classes, Created Date access objects (dao)  package using JDBC. Implemented exception handlers. </a:t>
                      </a:r>
                    </a:p>
                  </a:txBody>
                  <a:tcPr marL="91425" marR="91425" marT="91425" marB="91425" anchor="t" anchorCtr="0" horzOverflow="overflow"/>
                </a:tc>
              </a:tr>
              <a:tr h="1208375">
                <a:tc>
                  <a:txBody>
                    <a:bodyPr/>
                    <a:lstStyle/>
                    <a:p>
                      <a:pPr algn="l">
                        <a:defRPr sz="1800"/>
                      </a:pPr>
                      <a:r>
                        <a:rPr sz="1300">
                          <a:solidFill>
                            <a:schemeClr val="accent2">
                              <a:lumOff val="-2588"/>
                            </a:schemeClr>
                          </a:solidFill>
                          <a:latin typeface="EB Garamond Regular"/>
                          <a:ea typeface="EB Garamond Regular"/>
                          <a:cs typeface="EB Garamond Regular"/>
                          <a:sym typeface="EB Garamond Regular"/>
                        </a:rPr>
                        <a:t>Day4</a:t>
                      </a:r>
                    </a:p>
                  </a:txBody>
                  <a:tcPr marL="91425" marR="91425" marT="91425" marB="91425" anchor="t" anchorCtr="0" horzOverflow="overflow"/>
                </a:tc>
                <a:tc>
                  <a:txBody>
                    <a:bodyPr/>
                    <a:lstStyle/>
                    <a:p>
                      <a:pPr marL="434521" indent="-294821" algn="l">
                        <a:buClr>
                          <a:srgbClr val="999999"/>
                        </a:buClr>
                        <a:buSzPts val="1300"/>
                        <a:buFont typeface="Helvetica"/>
                        <a:buChar char="●"/>
                        <a:defRPr sz="1300">
                          <a:solidFill>
                            <a:schemeClr val="accent2">
                              <a:lumOff val="-2588"/>
                            </a:schemeClr>
                          </a:solidFill>
                          <a:latin typeface="EB Garamond Regular"/>
                          <a:ea typeface="EB Garamond Regular"/>
                          <a:cs typeface="EB Garamond Regular"/>
                          <a:sym typeface="EB Garamond Regular"/>
                        </a:defRPr>
                      </a:pPr>
                      <a:r>
                        <a:t>Date and time api</a:t>
                      </a:r>
                    </a:p>
                    <a:p>
                      <a:pPr marL="434521" indent="-294821" algn="l">
                        <a:buClr>
                          <a:srgbClr val="999999"/>
                        </a:buClr>
                        <a:buSzPts val="1300"/>
                        <a:buFont typeface="Helvetica"/>
                        <a:buChar char="●"/>
                        <a:defRPr sz="1300">
                          <a:solidFill>
                            <a:schemeClr val="accent2">
                              <a:lumOff val="-2588"/>
                            </a:schemeClr>
                          </a:solidFill>
                          <a:latin typeface="EB Garamond Regular"/>
                          <a:ea typeface="EB Garamond Regular"/>
                          <a:cs typeface="EB Garamond Regular"/>
                          <a:sym typeface="EB Garamond Regular"/>
                        </a:defRPr>
                      </a:pPr>
                      <a:r>
                        <a:t>For each loop api</a:t>
                      </a:r>
                    </a:p>
                    <a:p>
                      <a:pPr marL="434521" indent="-294821" algn="l">
                        <a:buClr>
                          <a:srgbClr val="999999"/>
                        </a:buClr>
                        <a:buSzPts val="1300"/>
                        <a:buFont typeface="Helvetica"/>
                        <a:buChar char="●"/>
                        <a:defRPr sz="1300">
                          <a:solidFill>
                            <a:schemeClr val="accent2">
                              <a:lumOff val="-2588"/>
                            </a:schemeClr>
                          </a:solidFill>
                          <a:latin typeface="EB Garamond Regular"/>
                          <a:ea typeface="EB Garamond Regular"/>
                          <a:cs typeface="EB Garamond Regular"/>
                          <a:sym typeface="EB Garamond Regular"/>
                        </a:defRPr>
                      </a:pPr>
                      <a:r>
                        <a:t>Stream api</a:t>
                      </a:r>
                    </a:p>
                    <a:p>
                      <a:pPr marL="434521" indent="-294821" algn="l">
                        <a:buClr>
                          <a:srgbClr val="999999"/>
                        </a:buClr>
                        <a:buSzPts val="1300"/>
                        <a:buFont typeface="Helvetica"/>
                        <a:buChar char="●"/>
                        <a:defRPr sz="1300">
                          <a:solidFill>
                            <a:schemeClr val="accent2">
                              <a:lumOff val="-2588"/>
                            </a:schemeClr>
                          </a:solidFill>
                          <a:latin typeface="EB Garamond Regular"/>
                          <a:ea typeface="EB Garamond Regular"/>
                          <a:cs typeface="EB Garamond Regular"/>
                          <a:sym typeface="EB Garamond Regular"/>
                        </a:defRPr>
                      </a:pPr>
                      <a:r>
                        <a:t>Documentation</a:t>
                      </a:r>
                    </a:p>
                  </a:txBody>
                  <a:tcPr marL="91425" marR="91425" marT="91425" marB="91425" anchor="t" anchorCtr="0" horzOverflow="overflow"/>
                </a:tc>
                <a:tc>
                  <a:txBody>
                    <a:bodyPr/>
                    <a:lstStyle/>
                    <a:p>
                      <a:pPr marL="434521" indent="-294821" algn="l">
                        <a:buClr>
                          <a:srgbClr val="999999"/>
                        </a:buClr>
                        <a:buSzPts val="1300"/>
                        <a:buFont typeface="Helvetica"/>
                        <a:buChar char="➔"/>
                        <a:defRPr sz="1300">
                          <a:solidFill>
                            <a:schemeClr val="accent2">
                              <a:lumOff val="-2588"/>
                            </a:schemeClr>
                          </a:solidFill>
                          <a:latin typeface="EB Garamond Regular"/>
                          <a:ea typeface="EB Garamond Regular"/>
                          <a:cs typeface="EB Garamond Regular"/>
                          <a:sym typeface="EB Garamond Regular"/>
                        </a:defRPr>
                      </a:pPr>
                      <a:r>
                        <a:t>Api ensures tracking when specific actions like registration process occurred and Integration. </a:t>
                      </a:r>
                    </a:p>
                    <a:p>
                      <a:pPr marL="434521" indent="-294821" algn="l">
                        <a:buClr>
                          <a:srgbClr val="999999"/>
                        </a:buClr>
                        <a:buSzPts val="1300"/>
                        <a:buFont typeface="Helvetica"/>
                        <a:buChar char="➔"/>
                        <a:defRPr sz="1300">
                          <a:solidFill>
                            <a:schemeClr val="accent2">
                              <a:lumOff val="-2588"/>
                            </a:schemeClr>
                          </a:solidFill>
                          <a:latin typeface="EB Garamond Regular"/>
                          <a:ea typeface="EB Garamond Regular"/>
                          <a:cs typeface="EB Garamond Regular"/>
                          <a:sym typeface="EB Garamond Regular"/>
                        </a:defRPr>
                      </a:pPr>
                      <a:r>
                        <a:t>DropWizard framework for documentation</a:t>
                      </a:r>
                    </a:p>
                  </a:txBody>
                  <a:tcPr marL="91425" marR="91425" marT="91425" marB="91425" anchor="t" anchorCtr="0" horzOverflow="overflow"/>
                </a:tc>
              </a:tr>
            </a:tbl>
          </a:graphicData>
        </a:graphic>
      </p:graphicFrame>
      <p:sp>
        <p:nvSpPr>
          <p:cNvPr id="690" name="Google Shape;264;p55"/>
          <p:cNvSpPr txBox="1"/>
          <p:nvPr/>
        </p:nvSpPr>
        <p:spPr>
          <a:xfrm>
            <a:off x="3103571" y="-131741"/>
            <a:ext cx="3205572" cy="538447"/>
          </a:xfrm>
          <a:prstGeom prst="rect">
            <a:avLst/>
          </a:prstGeom>
          <a:ln w="12700">
            <a:miter lim="400000"/>
          </a:ln>
          <a:extLst>
            <a:ext uri="{C572A759-6A51-4108-AA02-DFA0A04FC94B}">
              <ma14:wrappingTextBoxFlag xmlns:ma14="http://schemas.microsoft.com/office/mac/drawingml/2011/main" val="1"/>
            </a:ext>
          </a:extLst>
        </p:spPr>
        <p:txBody>
          <a:bodyPr lIns="91422" tIns="91422" rIns="91422" bIns="91422">
            <a:spAutoFit/>
          </a:bodyPr>
          <a:lstStyle>
            <a:lvl1pPr algn="ctr">
              <a:defRPr sz="2300">
                <a:solidFill>
                  <a:schemeClr val="accent2">
                    <a:lumOff val="-2588"/>
                  </a:schemeClr>
                </a:solidFill>
                <a:latin typeface="EB Garamond Regular"/>
                <a:ea typeface="EB Garamond Regular"/>
                <a:cs typeface="EB Garamond Regular"/>
                <a:sym typeface="EB Garamond Regular"/>
              </a:defRPr>
            </a:lvl1pPr>
          </a:lstStyle>
          <a:p>
            <a:pPr/>
            <a:r>
              <a:t>ACTION PLAN</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92" name="Google Shape;346;p57"/>
          <p:cNvSpPr txBox="1"/>
          <p:nvPr>
            <p:ph type="title"/>
          </p:nvPr>
        </p:nvSpPr>
        <p:spPr>
          <a:xfrm>
            <a:off x="393531" y="2019069"/>
            <a:ext cx="7121701" cy="1004402"/>
          </a:xfrm>
          <a:prstGeom prst="rect">
            <a:avLst/>
          </a:prstGeom>
        </p:spPr>
        <p:txBody>
          <a:bodyPr/>
          <a:lstStyle>
            <a:lvl1pPr>
              <a:defRPr sz="2100">
                <a:latin typeface="EB Garamond Regular"/>
                <a:ea typeface="EB Garamond Regular"/>
                <a:cs typeface="EB Garamond Regular"/>
                <a:sym typeface="EB Garamond Regular"/>
              </a:defRPr>
            </a:lvl1pPr>
          </a:lstStyle>
          <a:p>
            <a:pPr/>
            <a:r>
              <a:t>  Our next starts</a:t>
            </a:r>
          </a:p>
        </p:txBody>
      </p:sp>
      <p:sp>
        <p:nvSpPr>
          <p:cNvPr id="693" name="Google Shape;347;p57"/>
          <p:cNvSpPr txBox="1"/>
          <p:nvPr>
            <p:ph type="sldNum" sz="quarter" idx="4294967295"/>
          </p:nvPr>
        </p:nvSpPr>
        <p:spPr>
          <a:xfrm>
            <a:off x="8500363" y="4703143"/>
            <a:ext cx="127001" cy="127001"/>
          </a:xfrm>
          <a:prstGeom prst="rect">
            <a:avLst/>
          </a:prstGeom>
          <a:extLst>
            <a:ext uri="{C572A759-6A51-4108-AA02-DFA0A04FC94B}">
              <ma14:wrappingTextBoxFlag xmlns:ma14="http://schemas.microsoft.com/office/mac/drawingml/2011/main" val="1"/>
            </a:ext>
          </a:extLst>
        </p:spPr>
        <p:txBody>
          <a:bodyPr lIns="0" tIns="0" rIns="0" bIns="0">
            <a:spAutoFit/>
          </a:bodyPr>
          <a:lstStyle>
            <a:lvl1pPr>
              <a:defRPr sz="500">
                <a:solidFill>
                  <a:srgbClr val="FFFFFF"/>
                </a:solidFill>
                <a:latin typeface="Poppins Medium"/>
                <a:ea typeface="Poppins Medium"/>
                <a:cs typeface="Poppins Medium"/>
                <a:sym typeface="Poppins Medium"/>
              </a:defRPr>
            </a:lvl1pPr>
          </a:lstStyle>
          <a:p>
            <a:pPr/>
            <a:fld id="{86CB4B4D-7CA3-9044-876B-883B54F8677D}" type="slidenum"/>
          </a:p>
        </p:txBody>
      </p:sp>
      <p:sp>
        <p:nvSpPr>
          <p:cNvPr id="694" name="Google Shape;348;p57"/>
          <p:cNvSpPr txBox="1"/>
          <p:nvPr/>
        </p:nvSpPr>
        <p:spPr>
          <a:xfrm>
            <a:off x="4951702" y="2328245"/>
            <a:ext cx="1303002" cy="386051"/>
          </a:xfrm>
          <a:prstGeom prst="rect">
            <a:avLst/>
          </a:prstGeom>
          <a:ln w="12700">
            <a:miter lim="400000"/>
          </a:ln>
          <a:extLst>
            <a:ext uri="{C572A759-6A51-4108-AA02-DFA0A04FC94B}">
              <ma14:wrappingTextBoxFlag xmlns:ma14="http://schemas.microsoft.com/office/mac/drawingml/2011/main" val="1"/>
            </a:ext>
          </a:extLst>
        </p:spPr>
        <p:txBody>
          <a:bodyPr lIns="34275" tIns="34275" rIns="34275" bIns="34275">
            <a:spAutoFit/>
          </a:bodyPr>
          <a:lstStyle>
            <a:lvl1pPr>
              <a:defRPr b="1" sz="2100">
                <a:solidFill>
                  <a:srgbClr val="FFFFFF"/>
                </a:solidFill>
                <a:latin typeface="EB Garamond"/>
                <a:ea typeface="EB Garamond"/>
                <a:cs typeface="EB Garamond"/>
                <a:sym typeface="EB Garamond"/>
              </a:defRPr>
            </a:lvl1pPr>
          </a:lstStyle>
          <a:p>
            <a:pPr/>
            <a:r>
              <a:t>NOW</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10" grpId="1" fill="hold">
                                  <p:stCondLst>
                                    <p:cond delay="0"/>
                                  </p:stCondLst>
                                  <p:iterate type="el" backwards="0">
                                    <p:tmAbs val="0"/>
                                  </p:iterate>
                                  <p:childTnLst>
                                    <p:set>
                                      <p:cBhvr>
                                        <p:cTn id="6" fill="hold"/>
                                        <p:tgtEl>
                                          <p:spTgt spid="692"/>
                                        </p:tgtEl>
                                        <p:attrNameLst>
                                          <p:attrName>style.visibility</p:attrName>
                                        </p:attrNameLst>
                                      </p:cBhvr>
                                      <p:to>
                                        <p:strVal val="visible"/>
                                      </p:to>
                                    </p:set>
                                    <p:animEffect filter="fade" transition="in">
                                      <p:cBhvr>
                                        <p:cTn id="7" dur="500"/>
                                        <p:tgtEl>
                                          <p:spTgt spid="692"/>
                                        </p:tgtEl>
                                      </p:cBhvr>
                                    </p:animEffect>
                                  </p:childTnLst>
                                </p:cTn>
                              </p:par>
                            </p:childTnLst>
                          </p:cTn>
                        </p:par>
                      </p:childTnLst>
                    </p:cTn>
                  </p:par>
                  <p:par>
                    <p:cTn id="8" fill="hold">
                      <p:stCondLst>
                        <p:cond delay="indefinite"/>
                      </p:stCondLst>
                      <p:childTnLst>
                        <p:par>
                          <p:cTn id="9" fill="hold">
                            <p:stCondLst>
                              <p:cond delay="0"/>
                            </p:stCondLst>
                            <p:childTnLst>
                              <p:par>
                                <p:cTn id="10" presetClass="entr" nodeType="clickEffect" presetID="10" grpId="2" fill="hold">
                                  <p:stCondLst>
                                    <p:cond delay="0"/>
                                  </p:stCondLst>
                                  <p:iterate type="el" backwards="0">
                                    <p:tmAbs val="0"/>
                                  </p:iterate>
                                  <p:childTnLst>
                                    <p:set>
                                      <p:cBhvr>
                                        <p:cTn id="11" fill="hold"/>
                                        <p:tgtEl>
                                          <p:spTgt spid="694"/>
                                        </p:tgtEl>
                                        <p:attrNameLst>
                                          <p:attrName>style.visibility</p:attrName>
                                        </p:attrNameLst>
                                      </p:cBhvr>
                                      <p:to>
                                        <p:strVal val="visible"/>
                                      </p:to>
                                    </p:set>
                                    <p:animEffect filter="fade" transition="in">
                                      <p:cBhvr>
                                        <p:cTn id="12" dur="500"/>
                                        <p:tgtEl>
                                          <p:spTgt spid="69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692" grpId="1"/>
      <p:bldP build="whole" bldLvl="1" animBg="1" rev="0" advAuto="0" spid="694" grpId="2"/>
    </p:bldLst>
  </p:timing>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98" name="Title 2"/>
          <p:cNvSpPr txBox="1"/>
          <p:nvPr>
            <p:ph type="title"/>
          </p:nvPr>
        </p:nvSpPr>
        <p:spPr>
          <a:xfrm>
            <a:off x="1293735" y="2039322"/>
            <a:ext cx="2135265" cy="436375"/>
          </a:xfrm>
          <a:prstGeom prst="rect">
            <a:avLst/>
          </a:prstGeom>
        </p:spPr>
        <p:txBody>
          <a:bodyPr/>
          <a:lstStyle>
            <a:lvl1pPr defTabSz="603504">
              <a:defRPr spc="0" sz="2816"/>
            </a:lvl1pPr>
          </a:lstStyle>
          <a:p>
            <a:pPr/>
            <a:r>
              <a:t>Our Team</a:t>
            </a:r>
          </a:p>
        </p:txBody>
      </p:sp>
      <p:sp>
        <p:nvSpPr>
          <p:cNvPr id="699" name="Slide Number Placeholder 4"/>
          <p:cNvSpPr txBox="1"/>
          <p:nvPr>
            <p:ph type="sldNum" sz="quarter" idx="2"/>
          </p:nvPr>
        </p:nvSpPr>
        <p:spPr>
          <a:xfrm>
            <a:off x="8500363" y="4703144"/>
            <a:ext cx="127001" cy="1270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pSp>
        <p:nvGrpSpPr>
          <p:cNvPr id="702" name="Picture Placeholder 8"/>
          <p:cNvGrpSpPr/>
          <p:nvPr/>
        </p:nvGrpSpPr>
        <p:grpSpPr>
          <a:xfrm>
            <a:off x="4575265" y="0"/>
            <a:ext cx="4565470" cy="5143500"/>
            <a:chOff x="0" y="0"/>
            <a:chExt cx="4565469" cy="5143500"/>
          </a:xfrm>
        </p:grpSpPr>
        <p:sp>
          <p:nvSpPr>
            <p:cNvPr id="700" name="Rectangle"/>
            <p:cNvSpPr/>
            <p:nvPr/>
          </p:nvSpPr>
          <p:spPr>
            <a:xfrm>
              <a:off x="0" y="0"/>
              <a:ext cx="4565470" cy="5143500"/>
            </a:xfrm>
            <a:prstGeom prst="rect">
              <a:avLst/>
            </a:prstGeom>
            <a:solidFill>
              <a:srgbClr val="737373"/>
            </a:solidFill>
            <a:ln w="12700" cap="flat">
              <a:noFill/>
              <a:miter lim="400000"/>
            </a:ln>
            <a:effectLst/>
          </p:spPr>
          <p:txBody>
            <a:bodyPr wrap="square" lIns="34289" tIns="34289" rIns="34289" bIns="34289" numCol="1" anchor="ctr">
              <a:noAutofit/>
            </a:bodyPr>
            <a:lstStyle/>
            <a:p>
              <a:pPr defTabSz="685800">
                <a:defRPr sz="1200">
                  <a:latin typeface="Futura Next Book"/>
                  <a:ea typeface="Futura Next Book"/>
                  <a:cs typeface="Futura Next Book"/>
                  <a:sym typeface="Futura Next Book"/>
                </a:defRPr>
              </a:pPr>
            </a:p>
          </p:txBody>
        </p:sp>
        <p:pic>
          <p:nvPicPr>
            <p:cNvPr id="701" name="image9.png" descr="image9.png"/>
            <p:cNvPicPr>
              <a:picLocks noChangeAspect="1"/>
            </p:cNvPicPr>
            <p:nvPr/>
          </p:nvPicPr>
          <p:blipFill>
            <a:blip r:embed="rId3">
              <a:extLst/>
            </a:blip>
            <a:srcRect l="844" t="0" r="11344" b="0"/>
            <a:stretch>
              <a:fillRect/>
            </a:stretch>
          </p:blipFill>
          <p:spPr>
            <a:xfrm>
              <a:off x="-1" y="0"/>
              <a:ext cx="4565471" cy="5143500"/>
            </a:xfrm>
            <a:prstGeom prst="rect">
              <a:avLst/>
            </a:prstGeom>
            <a:ln w="12700" cap="flat">
              <a:noFill/>
              <a:miter lim="400000"/>
            </a:ln>
            <a:effectLst/>
          </p:spPr>
        </p:pic>
      </p:gr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A7A7A7"/>
      </a:dk2>
      <a:lt2>
        <a:srgbClr val="535353"/>
      </a:lt2>
      <a:accent1>
        <a:srgbClr val="4285F4"/>
      </a:accent1>
      <a:accent2>
        <a:srgbClr val="212121"/>
      </a:accent2>
      <a:accent3>
        <a:srgbClr val="78909C"/>
      </a:accent3>
      <a:accent4>
        <a:srgbClr val="FFAB40"/>
      </a:accent4>
      <a:accent5>
        <a:srgbClr val="0097A7"/>
      </a:accent5>
      <a:accent6>
        <a:srgbClr val="EEFF41"/>
      </a:accent6>
      <a:hlink>
        <a:srgbClr val="0000FF"/>
      </a:hlink>
      <a:folHlink>
        <a:srgbClr val="FF00FF"/>
      </a:folHlink>
    </a:clrScheme>
    <a:fontScheme name="Simple Light">
      <a:majorFont>
        <a:latin typeface="Helvetica"/>
        <a:ea typeface="Helvetica"/>
        <a:cs typeface="Helvetica"/>
      </a:majorFont>
      <a:minorFont>
        <a:latin typeface="Arial"/>
        <a:ea typeface="Arial"/>
        <a:cs typeface="Arial"/>
      </a:minorFont>
    </a:fontScheme>
    <a:fmtScheme name="Simple Ligh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0" tIns="0" rIns="0" bIns="0"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0" tIns="0" rIns="0" bIns="0"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A7A7A7"/>
      </a:dk2>
      <a:lt2>
        <a:srgbClr val="535353"/>
      </a:lt2>
      <a:accent1>
        <a:srgbClr val="4285F4"/>
      </a:accent1>
      <a:accent2>
        <a:srgbClr val="212121"/>
      </a:accent2>
      <a:accent3>
        <a:srgbClr val="78909C"/>
      </a:accent3>
      <a:accent4>
        <a:srgbClr val="FFAB40"/>
      </a:accent4>
      <a:accent5>
        <a:srgbClr val="0097A7"/>
      </a:accent5>
      <a:accent6>
        <a:srgbClr val="EEFF41"/>
      </a:accent6>
      <a:hlink>
        <a:srgbClr val="0000FF"/>
      </a:hlink>
      <a:folHlink>
        <a:srgbClr val="FF00FF"/>
      </a:folHlink>
    </a:clrScheme>
    <a:fontScheme name="Simple Light">
      <a:majorFont>
        <a:latin typeface="Helvetica"/>
        <a:ea typeface="Helvetica"/>
        <a:cs typeface="Helvetica"/>
      </a:majorFont>
      <a:minorFont>
        <a:latin typeface="Arial"/>
        <a:ea typeface="Arial"/>
        <a:cs typeface="Arial"/>
      </a:minorFont>
    </a:fontScheme>
    <a:fmtScheme name="Simple Ligh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0" tIns="0" rIns="0" bIns="0"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0" tIns="0" rIns="0" bIns="0"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